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heme/themeOverride1.xml" ContentType="application/vnd.openxmlformats-officedocument.themeOverr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Override2.xml" ContentType="application/vnd.openxmlformats-officedocument.themeOverr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88" r:id="rId6"/>
    <p:sldId id="263" r:id="rId7"/>
    <p:sldId id="284" r:id="rId8"/>
    <p:sldId id="267" r:id="rId9"/>
    <p:sldId id="287" r:id="rId10"/>
    <p:sldId id="285" r:id="rId11"/>
    <p:sldId id="286" r:id="rId12"/>
    <p:sldId id="295" r:id="rId13"/>
    <p:sldId id="296" r:id="rId14"/>
    <p:sldId id="289" r:id="rId15"/>
    <p:sldId id="291" r:id="rId16"/>
    <p:sldId id="292" r:id="rId17"/>
    <p:sldId id="293" r:id="rId18"/>
    <p:sldId id="294" r:id="rId19"/>
    <p:sldId id="290" r:id="rId20"/>
    <p:sldId id="27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49C6B0"/>
    <a:srgbClr val="5E5AAD"/>
    <a:srgbClr val="247484"/>
    <a:srgbClr val="23766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658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hyperlink" Target="http://8.137.115.226:5173/" TargetMode="External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hyperlink" Target="http://8.137.115.226:5173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3A3AB-59D0-4CEF-8E5B-F7BD5AA67F23}" type="doc">
      <dgm:prSet loTypeId="urn:microsoft.com/office/officeart/2008/layout/VerticalCurvedList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F45CFC2-920F-45E8-803C-A277285A6313}">
      <dgm:prSet phldrT="[文本]"/>
      <dgm:spPr/>
      <dgm:t>
        <a:bodyPr/>
        <a:lstStyle/>
        <a:p>
          <a:r>
            <a:rPr lang="en-US" altLang="zh-CN" dirty="0"/>
            <a:t>01 </a:t>
          </a:r>
          <a:r>
            <a:rPr lang="zh-CN" altLang="en-US" b="1" dirty="0"/>
            <a:t>选题背景与意义</a:t>
          </a:r>
          <a:r>
            <a:rPr lang="en-US" altLang="zh-CN" b="1" dirty="0"/>
            <a:t> </a:t>
          </a:r>
          <a:endParaRPr lang="zh-CN" altLang="en-US" b="1" dirty="0"/>
        </a:p>
      </dgm:t>
    </dgm:pt>
    <dgm:pt modelId="{6C918B2C-4C4B-458E-8123-1639F33BD224}" type="parTrans" cxnId="{DE986237-1CE7-4E97-8F5D-729CF4BBA679}">
      <dgm:prSet/>
      <dgm:spPr/>
      <dgm:t>
        <a:bodyPr/>
        <a:lstStyle/>
        <a:p>
          <a:endParaRPr lang="zh-CN" altLang="en-US"/>
        </a:p>
      </dgm:t>
    </dgm:pt>
    <dgm:pt modelId="{58645888-4361-4616-AD5C-A67093A43C12}" type="sibTrans" cxnId="{DE986237-1CE7-4E97-8F5D-729CF4BBA679}">
      <dgm:prSet/>
      <dgm:spPr/>
      <dgm:t>
        <a:bodyPr/>
        <a:lstStyle/>
        <a:p>
          <a:endParaRPr lang="zh-CN" altLang="en-US"/>
        </a:p>
      </dgm:t>
    </dgm:pt>
    <dgm:pt modelId="{2BBE5CC2-68A6-402D-BC4E-6C510376C235}">
      <dgm:prSet phldrT="[文本]"/>
      <dgm:spPr>
        <a:solidFill>
          <a:srgbClr val="5E5AAD"/>
        </a:solidFill>
      </dgm:spPr>
      <dgm:t>
        <a:bodyPr/>
        <a:lstStyle/>
        <a:p>
          <a:r>
            <a:rPr lang="en-US" altLang="zh-CN" dirty="0"/>
            <a:t>02 </a:t>
          </a:r>
          <a:r>
            <a:rPr lang="zh-CN" altLang="en-US" b="1" dirty="0"/>
            <a:t>设计架构与创新</a:t>
          </a:r>
          <a:r>
            <a:rPr lang="en-US" altLang="zh-CN" b="1" dirty="0"/>
            <a:t> </a:t>
          </a:r>
          <a:endParaRPr lang="zh-CN" altLang="en-US" b="1" dirty="0"/>
        </a:p>
      </dgm:t>
    </dgm:pt>
    <dgm:pt modelId="{7DFE79BB-60BD-4920-B4B9-5585FFCBE13F}" type="parTrans" cxnId="{20D39706-263F-4806-9940-ED6DEBFB4A40}">
      <dgm:prSet/>
      <dgm:spPr/>
      <dgm:t>
        <a:bodyPr/>
        <a:lstStyle/>
        <a:p>
          <a:endParaRPr lang="zh-CN" altLang="en-US"/>
        </a:p>
      </dgm:t>
    </dgm:pt>
    <dgm:pt modelId="{0A2FF3AD-97F3-45D2-BFBB-54ACFE9D8CB6}" type="sibTrans" cxnId="{20D39706-263F-4806-9940-ED6DEBFB4A40}">
      <dgm:prSet/>
      <dgm:spPr/>
      <dgm:t>
        <a:bodyPr/>
        <a:lstStyle/>
        <a:p>
          <a:endParaRPr lang="zh-CN" altLang="en-US"/>
        </a:p>
      </dgm:t>
    </dgm:pt>
    <dgm:pt modelId="{756CB4B7-86F6-4671-A363-AB2D9845460C}">
      <dgm:prSet phldrT="[文本]"/>
      <dgm:spPr/>
      <dgm:t>
        <a:bodyPr/>
        <a:lstStyle/>
        <a:p>
          <a:r>
            <a:rPr lang="en-US" altLang="zh-CN" dirty="0"/>
            <a:t>03 </a:t>
          </a:r>
          <a:r>
            <a:rPr lang="zh-CN" altLang="en-US" b="1" dirty="0"/>
            <a:t>作品成果与应用</a:t>
          </a:r>
          <a:r>
            <a:rPr lang="en-US" altLang="zh-CN" b="1" dirty="0"/>
            <a:t> </a:t>
          </a:r>
          <a:endParaRPr lang="zh-CN" altLang="en-US" b="1" dirty="0"/>
        </a:p>
      </dgm:t>
    </dgm:pt>
    <dgm:pt modelId="{EC491C73-7BD0-46FA-B4BE-4589B0F796A2}" type="parTrans" cxnId="{5F36F183-C53B-4C7D-A95D-B61823F0EFCB}">
      <dgm:prSet/>
      <dgm:spPr/>
      <dgm:t>
        <a:bodyPr/>
        <a:lstStyle/>
        <a:p>
          <a:endParaRPr lang="zh-CN" altLang="en-US"/>
        </a:p>
      </dgm:t>
    </dgm:pt>
    <dgm:pt modelId="{D9D267B5-E437-4FC8-BDB2-248049018863}" type="sibTrans" cxnId="{5F36F183-C53B-4C7D-A95D-B61823F0EFCB}">
      <dgm:prSet/>
      <dgm:spPr/>
      <dgm:t>
        <a:bodyPr/>
        <a:lstStyle/>
        <a:p>
          <a:endParaRPr lang="zh-CN" altLang="en-US"/>
        </a:p>
      </dgm:t>
    </dgm:pt>
    <dgm:pt modelId="{C5FF0C41-206E-4ADC-9CC1-0D3CC79712C9}" type="pres">
      <dgm:prSet presAssocID="{4573A3AB-59D0-4CEF-8E5B-F7BD5AA67F23}" presName="Name0" presStyleCnt="0">
        <dgm:presLayoutVars>
          <dgm:chMax val="7"/>
          <dgm:chPref val="7"/>
          <dgm:dir/>
        </dgm:presLayoutVars>
      </dgm:prSet>
      <dgm:spPr/>
    </dgm:pt>
    <dgm:pt modelId="{9E698370-EEA3-481F-833D-16B3B18E2652}" type="pres">
      <dgm:prSet presAssocID="{4573A3AB-59D0-4CEF-8E5B-F7BD5AA67F23}" presName="Name1" presStyleCnt="0"/>
      <dgm:spPr/>
    </dgm:pt>
    <dgm:pt modelId="{5A2BDF1A-99D6-4D81-B3C5-D4E8B915182F}" type="pres">
      <dgm:prSet presAssocID="{4573A3AB-59D0-4CEF-8E5B-F7BD5AA67F23}" presName="cycle" presStyleCnt="0"/>
      <dgm:spPr/>
    </dgm:pt>
    <dgm:pt modelId="{132D7A65-3801-49D0-BBF6-8B74792AD496}" type="pres">
      <dgm:prSet presAssocID="{4573A3AB-59D0-4CEF-8E5B-F7BD5AA67F23}" presName="srcNode" presStyleLbl="node1" presStyleIdx="0" presStyleCnt="3"/>
      <dgm:spPr/>
    </dgm:pt>
    <dgm:pt modelId="{E034EA1C-61BA-4678-BF09-4657AD7F3318}" type="pres">
      <dgm:prSet presAssocID="{4573A3AB-59D0-4CEF-8E5B-F7BD5AA67F23}" presName="conn" presStyleLbl="parChTrans1D2" presStyleIdx="0" presStyleCnt="1"/>
      <dgm:spPr/>
    </dgm:pt>
    <dgm:pt modelId="{DC998852-C3CB-47B3-BD91-D223AA9A6E34}" type="pres">
      <dgm:prSet presAssocID="{4573A3AB-59D0-4CEF-8E5B-F7BD5AA67F23}" presName="extraNode" presStyleLbl="node1" presStyleIdx="0" presStyleCnt="3"/>
      <dgm:spPr/>
    </dgm:pt>
    <dgm:pt modelId="{10470079-0503-4DBE-A1F8-2061B754A71E}" type="pres">
      <dgm:prSet presAssocID="{4573A3AB-59D0-4CEF-8E5B-F7BD5AA67F23}" presName="dstNode" presStyleLbl="node1" presStyleIdx="0" presStyleCnt="3"/>
      <dgm:spPr/>
    </dgm:pt>
    <dgm:pt modelId="{84EFDA3A-29C5-4597-81F6-E9414842071D}" type="pres">
      <dgm:prSet presAssocID="{4F45CFC2-920F-45E8-803C-A277285A6313}" presName="text_1" presStyleLbl="node1" presStyleIdx="0" presStyleCnt="3">
        <dgm:presLayoutVars>
          <dgm:bulletEnabled val="1"/>
        </dgm:presLayoutVars>
      </dgm:prSet>
      <dgm:spPr/>
    </dgm:pt>
    <dgm:pt modelId="{82C9D3AF-4607-4773-82F4-1410CB2BD9B8}" type="pres">
      <dgm:prSet presAssocID="{4F45CFC2-920F-45E8-803C-A277285A6313}" presName="accent_1" presStyleCnt="0"/>
      <dgm:spPr/>
    </dgm:pt>
    <dgm:pt modelId="{58EC0A91-A211-441E-9833-0984AD8452DF}" type="pres">
      <dgm:prSet presAssocID="{4F45CFC2-920F-45E8-803C-A277285A6313}" presName="accentRepeatNode" presStyleLbl="solidFgAcc1" presStyleIdx="0" presStyleCnt="3"/>
      <dgm:spPr/>
    </dgm:pt>
    <dgm:pt modelId="{F88917B8-C909-4363-8D0C-1CA3A349DD89}" type="pres">
      <dgm:prSet presAssocID="{2BBE5CC2-68A6-402D-BC4E-6C510376C235}" presName="text_2" presStyleLbl="node1" presStyleIdx="1" presStyleCnt="3">
        <dgm:presLayoutVars>
          <dgm:bulletEnabled val="1"/>
        </dgm:presLayoutVars>
      </dgm:prSet>
      <dgm:spPr/>
    </dgm:pt>
    <dgm:pt modelId="{CFBF8B9E-CBB0-4ACD-AA20-1F9B5B192E93}" type="pres">
      <dgm:prSet presAssocID="{2BBE5CC2-68A6-402D-BC4E-6C510376C235}" presName="accent_2" presStyleCnt="0"/>
      <dgm:spPr/>
    </dgm:pt>
    <dgm:pt modelId="{72311E16-636D-46F3-9CC6-8651F311A190}" type="pres">
      <dgm:prSet presAssocID="{2BBE5CC2-68A6-402D-BC4E-6C510376C235}" presName="accentRepeatNode" presStyleLbl="solidFgAcc1" presStyleIdx="1" presStyleCnt="3"/>
      <dgm:spPr/>
    </dgm:pt>
    <dgm:pt modelId="{E0C23B94-3E17-4725-9F38-3DB36BFD1260}" type="pres">
      <dgm:prSet presAssocID="{756CB4B7-86F6-4671-A363-AB2D9845460C}" presName="text_3" presStyleLbl="node1" presStyleIdx="2" presStyleCnt="3">
        <dgm:presLayoutVars>
          <dgm:bulletEnabled val="1"/>
        </dgm:presLayoutVars>
      </dgm:prSet>
      <dgm:spPr/>
    </dgm:pt>
    <dgm:pt modelId="{5930F0D9-CA7B-4DB3-8FED-8CC528120A54}" type="pres">
      <dgm:prSet presAssocID="{756CB4B7-86F6-4671-A363-AB2D9845460C}" presName="accent_3" presStyleCnt="0"/>
      <dgm:spPr/>
    </dgm:pt>
    <dgm:pt modelId="{0E218216-29B7-458C-B816-54099AEF3D41}" type="pres">
      <dgm:prSet presAssocID="{756CB4B7-86F6-4671-A363-AB2D9845460C}" presName="accentRepeatNode" presStyleLbl="solidFgAcc1" presStyleIdx="2" presStyleCnt="3"/>
      <dgm:spPr/>
    </dgm:pt>
  </dgm:ptLst>
  <dgm:cxnLst>
    <dgm:cxn modelId="{20D39706-263F-4806-9940-ED6DEBFB4A40}" srcId="{4573A3AB-59D0-4CEF-8E5B-F7BD5AA67F23}" destId="{2BBE5CC2-68A6-402D-BC4E-6C510376C235}" srcOrd="1" destOrd="0" parTransId="{7DFE79BB-60BD-4920-B4B9-5585FFCBE13F}" sibTransId="{0A2FF3AD-97F3-45D2-BFBB-54ACFE9D8CB6}"/>
    <dgm:cxn modelId="{F542B02D-DC83-4F41-A4F5-B8926DF10B40}" type="presOf" srcId="{4F45CFC2-920F-45E8-803C-A277285A6313}" destId="{84EFDA3A-29C5-4597-81F6-E9414842071D}" srcOrd="0" destOrd="0" presId="urn:microsoft.com/office/officeart/2008/layout/VerticalCurvedList"/>
    <dgm:cxn modelId="{DE986237-1CE7-4E97-8F5D-729CF4BBA679}" srcId="{4573A3AB-59D0-4CEF-8E5B-F7BD5AA67F23}" destId="{4F45CFC2-920F-45E8-803C-A277285A6313}" srcOrd="0" destOrd="0" parTransId="{6C918B2C-4C4B-458E-8123-1639F33BD224}" sibTransId="{58645888-4361-4616-AD5C-A67093A43C12}"/>
    <dgm:cxn modelId="{681F235E-1670-4C27-A1F2-1DE98BA01E02}" type="presOf" srcId="{58645888-4361-4616-AD5C-A67093A43C12}" destId="{E034EA1C-61BA-4678-BF09-4657AD7F3318}" srcOrd="0" destOrd="0" presId="urn:microsoft.com/office/officeart/2008/layout/VerticalCurvedList"/>
    <dgm:cxn modelId="{943BA062-AE1A-4CBD-9B20-442538C57E3E}" type="presOf" srcId="{756CB4B7-86F6-4671-A363-AB2D9845460C}" destId="{E0C23B94-3E17-4725-9F38-3DB36BFD1260}" srcOrd="0" destOrd="0" presId="urn:microsoft.com/office/officeart/2008/layout/VerticalCurvedList"/>
    <dgm:cxn modelId="{E4F17945-1850-444A-BD34-8A80F299330B}" type="presOf" srcId="{2BBE5CC2-68A6-402D-BC4E-6C510376C235}" destId="{F88917B8-C909-4363-8D0C-1CA3A349DD89}" srcOrd="0" destOrd="0" presId="urn:microsoft.com/office/officeart/2008/layout/VerticalCurvedList"/>
    <dgm:cxn modelId="{5F36F183-C53B-4C7D-A95D-B61823F0EFCB}" srcId="{4573A3AB-59D0-4CEF-8E5B-F7BD5AA67F23}" destId="{756CB4B7-86F6-4671-A363-AB2D9845460C}" srcOrd="2" destOrd="0" parTransId="{EC491C73-7BD0-46FA-B4BE-4589B0F796A2}" sibTransId="{D9D267B5-E437-4FC8-BDB2-248049018863}"/>
    <dgm:cxn modelId="{0753878B-1CA5-4878-81DF-4B12003BAB75}" type="presOf" srcId="{4573A3AB-59D0-4CEF-8E5B-F7BD5AA67F23}" destId="{C5FF0C41-206E-4ADC-9CC1-0D3CC79712C9}" srcOrd="0" destOrd="0" presId="urn:microsoft.com/office/officeart/2008/layout/VerticalCurvedList"/>
    <dgm:cxn modelId="{3E1BE17F-4A71-4C8A-ACC1-C268E6FF7876}" type="presParOf" srcId="{C5FF0C41-206E-4ADC-9CC1-0D3CC79712C9}" destId="{9E698370-EEA3-481F-833D-16B3B18E2652}" srcOrd="0" destOrd="0" presId="urn:microsoft.com/office/officeart/2008/layout/VerticalCurvedList"/>
    <dgm:cxn modelId="{4ADEF221-7D5B-4ACF-AEC1-F1C7AE45F04D}" type="presParOf" srcId="{9E698370-EEA3-481F-833D-16B3B18E2652}" destId="{5A2BDF1A-99D6-4D81-B3C5-D4E8B915182F}" srcOrd="0" destOrd="0" presId="urn:microsoft.com/office/officeart/2008/layout/VerticalCurvedList"/>
    <dgm:cxn modelId="{271DA693-3617-49BB-83C7-927815D7F312}" type="presParOf" srcId="{5A2BDF1A-99D6-4D81-B3C5-D4E8B915182F}" destId="{132D7A65-3801-49D0-BBF6-8B74792AD496}" srcOrd="0" destOrd="0" presId="urn:microsoft.com/office/officeart/2008/layout/VerticalCurvedList"/>
    <dgm:cxn modelId="{A9B106D9-1580-4116-BF45-0899E28CC959}" type="presParOf" srcId="{5A2BDF1A-99D6-4D81-B3C5-D4E8B915182F}" destId="{E034EA1C-61BA-4678-BF09-4657AD7F3318}" srcOrd="1" destOrd="0" presId="urn:microsoft.com/office/officeart/2008/layout/VerticalCurvedList"/>
    <dgm:cxn modelId="{9BE2EB32-1784-4D82-A4CF-67814897BFAC}" type="presParOf" srcId="{5A2BDF1A-99D6-4D81-B3C5-D4E8B915182F}" destId="{DC998852-C3CB-47B3-BD91-D223AA9A6E34}" srcOrd="2" destOrd="0" presId="urn:microsoft.com/office/officeart/2008/layout/VerticalCurvedList"/>
    <dgm:cxn modelId="{E09D9190-D673-4DDA-BDCB-0B7624678538}" type="presParOf" srcId="{5A2BDF1A-99D6-4D81-B3C5-D4E8B915182F}" destId="{10470079-0503-4DBE-A1F8-2061B754A71E}" srcOrd="3" destOrd="0" presId="urn:microsoft.com/office/officeart/2008/layout/VerticalCurvedList"/>
    <dgm:cxn modelId="{0921A8A9-571D-45CD-8C9E-EC21295D6415}" type="presParOf" srcId="{9E698370-EEA3-481F-833D-16B3B18E2652}" destId="{84EFDA3A-29C5-4597-81F6-E9414842071D}" srcOrd="1" destOrd="0" presId="urn:microsoft.com/office/officeart/2008/layout/VerticalCurvedList"/>
    <dgm:cxn modelId="{D192E71C-8FBB-4B38-9057-E83DA5125D25}" type="presParOf" srcId="{9E698370-EEA3-481F-833D-16B3B18E2652}" destId="{82C9D3AF-4607-4773-82F4-1410CB2BD9B8}" srcOrd="2" destOrd="0" presId="urn:microsoft.com/office/officeart/2008/layout/VerticalCurvedList"/>
    <dgm:cxn modelId="{A3FDBF60-38D4-4D36-8B01-7C01DB5A5C4D}" type="presParOf" srcId="{82C9D3AF-4607-4773-82F4-1410CB2BD9B8}" destId="{58EC0A91-A211-441E-9833-0984AD8452DF}" srcOrd="0" destOrd="0" presId="urn:microsoft.com/office/officeart/2008/layout/VerticalCurvedList"/>
    <dgm:cxn modelId="{29A8FB6F-14E8-4C7E-96EC-BCF5E63934EE}" type="presParOf" srcId="{9E698370-EEA3-481F-833D-16B3B18E2652}" destId="{F88917B8-C909-4363-8D0C-1CA3A349DD89}" srcOrd="3" destOrd="0" presId="urn:microsoft.com/office/officeart/2008/layout/VerticalCurvedList"/>
    <dgm:cxn modelId="{1641CA62-B373-4344-BED9-F0478CCC5F9C}" type="presParOf" srcId="{9E698370-EEA3-481F-833D-16B3B18E2652}" destId="{CFBF8B9E-CBB0-4ACD-AA20-1F9B5B192E93}" srcOrd="4" destOrd="0" presId="urn:microsoft.com/office/officeart/2008/layout/VerticalCurvedList"/>
    <dgm:cxn modelId="{75938366-6D52-4B80-A6FD-FF367476CDF0}" type="presParOf" srcId="{CFBF8B9E-CBB0-4ACD-AA20-1F9B5B192E93}" destId="{72311E16-636D-46F3-9CC6-8651F311A190}" srcOrd="0" destOrd="0" presId="urn:microsoft.com/office/officeart/2008/layout/VerticalCurvedList"/>
    <dgm:cxn modelId="{B5536550-1E78-429B-89B7-DCB8620FE291}" type="presParOf" srcId="{9E698370-EEA3-481F-833D-16B3B18E2652}" destId="{E0C23B94-3E17-4725-9F38-3DB36BFD1260}" srcOrd="5" destOrd="0" presId="urn:microsoft.com/office/officeart/2008/layout/VerticalCurvedList"/>
    <dgm:cxn modelId="{90E3C4E6-F7D3-452E-927C-AF6C5760BE66}" type="presParOf" srcId="{9E698370-EEA3-481F-833D-16B3B18E2652}" destId="{5930F0D9-CA7B-4DB3-8FED-8CC528120A54}" srcOrd="6" destOrd="0" presId="urn:microsoft.com/office/officeart/2008/layout/VerticalCurvedList"/>
    <dgm:cxn modelId="{06C58F07-CE38-4BEE-B17D-95942B49AFCF}" type="presParOf" srcId="{5930F0D9-CA7B-4DB3-8FED-8CC528120A54}" destId="{0E218216-29B7-458C-B816-54099AEF3D4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DE900E3-44FF-4859-A0F2-DD79DC5418B2}" type="doc">
      <dgm:prSet loTypeId="urn:microsoft.com/office/officeart/2005/8/layout/vList2" loCatId="list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2E1F236-5EC4-479D-9662-279DD2785B9C}">
      <dgm:prSet custT="1"/>
      <dgm:spPr/>
      <dgm:t>
        <a:bodyPr/>
        <a:lstStyle/>
        <a:p>
          <a:r>
            <a:rPr lang="zh-CN" altLang="en-US" sz="2000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饼图（</a:t>
          </a:r>
          <a:r>
            <a:rPr lang="en-US" altLang="zh-CN" sz="2000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Pie</a:t>
          </a:r>
          <a:r>
            <a:rPr lang="zh-CN" altLang="en-US" sz="2000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）：分年龄段展示本年艾滋病人数</a:t>
          </a:r>
          <a:endParaRPr lang="zh-CN" sz="2000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68CEDE60-A1BF-4DD7-B693-AAA09A1F2FAB}" type="parTrans" cxnId="{D73F45FC-0F0D-4433-A15D-037D21818018}">
      <dgm:prSet/>
      <dgm:spPr/>
      <dgm:t>
        <a:bodyPr/>
        <a:lstStyle/>
        <a:p>
          <a:endParaRPr lang="zh-CN" altLang="en-US"/>
        </a:p>
      </dgm:t>
    </dgm:pt>
    <dgm:pt modelId="{3B53BD63-0E4F-4709-8FD6-CE2F2BF1CC21}" type="sibTrans" cxnId="{D73F45FC-0F0D-4433-A15D-037D21818018}">
      <dgm:prSet/>
      <dgm:spPr/>
      <dgm:t>
        <a:bodyPr/>
        <a:lstStyle/>
        <a:p>
          <a:endParaRPr lang="zh-CN" altLang="en-US"/>
        </a:p>
      </dgm:t>
    </dgm:pt>
    <dgm:pt modelId="{FC26D6A1-6ABB-4D9A-9EA1-79CF8A280C23}">
      <dgm:prSet/>
      <dgm:spPr/>
      <dgm:t>
        <a:bodyPr/>
        <a:lstStyle/>
        <a:p>
          <a:r>
            <a:rPr lang="zh-CN" altLang="en-US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折线图（</a:t>
          </a:r>
          <a:r>
            <a: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Line</a:t>
          </a:r>
          <a:r>
            <a:rPr lang="zh-CN" altLang="en-US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）：</a:t>
          </a:r>
          <a:r>
            <a: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2010-2020</a:t>
          </a:r>
          <a:r>
            <a:rPr lang="zh-CN" altLang="en-US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年全国发病率</a:t>
          </a:r>
          <a:r>
            <a: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/</a:t>
          </a:r>
          <a:r>
            <a:rPr lang="zh-CN" altLang="en-US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死亡率走势图</a:t>
          </a:r>
        </a:p>
      </dgm:t>
    </dgm:pt>
    <dgm:pt modelId="{CB14C834-4604-4E12-9C8B-967526ADF77E}" type="parTrans" cxnId="{6B350063-54C1-4F48-A0EE-EBBF2E0DDCF2}">
      <dgm:prSet/>
      <dgm:spPr/>
      <dgm:t>
        <a:bodyPr/>
        <a:lstStyle/>
        <a:p>
          <a:endParaRPr lang="zh-CN" altLang="en-US"/>
        </a:p>
      </dgm:t>
    </dgm:pt>
    <dgm:pt modelId="{41E8B128-0CA5-4BEE-BDD5-8F8B27C505DE}" type="sibTrans" cxnId="{6B350063-54C1-4F48-A0EE-EBBF2E0DDCF2}">
      <dgm:prSet/>
      <dgm:spPr/>
      <dgm:t>
        <a:bodyPr/>
        <a:lstStyle/>
        <a:p>
          <a:endParaRPr lang="zh-CN" altLang="en-US"/>
        </a:p>
      </dgm:t>
    </dgm:pt>
    <dgm:pt modelId="{B43043B2-F121-414D-A314-3B1A3EAFAE54}">
      <dgm:prSet/>
      <dgm:spPr/>
      <dgm:t>
        <a:bodyPr/>
        <a:lstStyle/>
        <a:p>
          <a:r>
            <a:rPr lang="zh-CN" altLang="en-US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地图（</a:t>
          </a:r>
          <a:r>
            <a: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Map</a:t>
          </a:r>
          <a:r>
            <a:rPr lang="zh-CN" altLang="en-US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）：展示本年艾滋病全国分布情况</a:t>
          </a:r>
        </a:p>
      </dgm:t>
    </dgm:pt>
    <dgm:pt modelId="{4D9121DB-9AD0-4A14-8F89-3741741E908A}" type="parTrans" cxnId="{D4FB382F-C7D4-413D-B825-55FB8C56C809}">
      <dgm:prSet/>
      <dgm:spPr/>
      <dgm:t>
        <a:bodyPr/>
        <a:lstStyle/>
        <a:p>
          <a:endParaRPr lang="zh-CN" altLang="en-US"/>
        </a:p>
      </dgm:t>
    </dgm:pt>
    <dgm:pt modelId="{97AAA043-22D3-49EE-B10D-A5E46D1DFADD}" type="sibTrans" cxnId="{D4FB382F-C7D4-413D-B825-55FB8C56C809}">
      <dgm:prSet/>
      <dgm:spPr/>
      <dgm:t>
        <a:bodyPr/>
        <a:lstStyle/>
        <a:p>
          <a:endParaRPr lang="zh-CN" altLang="en-US"/>
        </a:p>
      </dgm:t>
    </dgm:pt>
    <dgm:pt modelId="{FBCC0C63-8F34-4120-B91E-87CFD505E675}">
      <dgm:prSet/>
      <dgm:spPr/>
      <dgm:t>
        <a:bodyPr/>
        <a:lstStyle/>
        <a:p>
          <a:r>
            <a: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3D</a:t>
          </a:r>
          <a:r>
            <a:rPr lang="zh-CN" altLang="en-US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地图（</a:t>
          </a:r>
          <a:r>
            <a: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Map3D</a:t>
          </a:r>
          <a:r>
            <a:rPr lang="zh-CN" altLang="en-US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）：展示每个省份的</a:t>
          </a:r>
          <a:r>
            <a: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3D</a:t>
          </a:r>
          <a:r>
            <a:rPr lang="zh-CN" altLang="en-US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效果</a:t>
          </a:r>
        </a:p>
      </dgm:t>
    </dgm:pt>
    <dgm:pt modelId="{5AEFA365-7046-408B-A4F8-DBFF0A4F1243}" type="parTrans" cxnId="{EF30971C-2900-41F1-B999-EBD8DB2FBC64}">
      <dgm:prSet/>
      <dgm:spPr/>
      <dgm:t>
        <a:bodyPr/>
        <a:lstStyle/>
        <a:p>
          <a:endParaRPr lang="zh-CN" altLang="en-US"/>
        </a:p>
      </dgm:t>
    </dgm:pt>
    <dgm:pt modelId="{52E8B5A7-CC46-4615-9A32-9E3597B88D37}" type="sibTrans" cxnId="{EF30971C-2900-41F1-B999-EBD8DB2FBC64}">
      <dgm:prSet/>
      <dgm:spPr/>
      <dgm:t>
        <a:bodyPr/>
        <a:lstStyle/>
        <a:p>
          <a:endParaRPr lang="zh-CN" altLang="en-US"/>
        </a:p>
      </dgm:t>
    </dgm:pt>
    <dgm:pt modelId="{F798FAEE-B8A6-4C53-9329-A5CC00A6728A}">
      <dgm:prSet custT="1"/>
      <dgm:spPr/>
      <dgm:t>
        <a:bodyPr/>
        <a:lstStyle/>
        <a:p>
          <a:r>
            <a:rPr lang="zh-CN" altLang="en-US" sz="2000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象形柱状图（</a:t>
          </a:r>
          <a:r>
            <a:rPr lang="en-US" altLang="zh-CN" sz="2000" b="0" i="0" dirty="0" err="1">
              <a:effectLst/>
              <a:latin typeface="楷体" panose="02010609060101010101" pitchFamily="49" charset="-122"/>
              <a:ea typeface="楷体" panose="02010609060101010101" pitchFamily="49" charset="-122"/>
            </a:rPr>
            <a:t>PictorialBar</a:t>
          </a:r>
          <a:r>
            <a:rPr lang="zh-CN" altLang="en-US" sz="2000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）：展示本年艾滋病全国发病数</a:t>
          </a:r>
          <a:r>
            <a:rPr lang="en-US" altLang="zh-CN" sz="2000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/</a:t>
          </a:r>
          <a:r>
            <a:rPr lang="zh-CN" altLang="en-US" sz="2000" b="0" i="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死亡数前十名</a:t>
          </a:r>
          <a:endParaRPr lang="en-US" altLang="zh-CN" sz="2000" b="0" i="0" dirty="0">
            <a:effectLst/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8333B839-880D-4B92-AFDD-6262FE966ECE}" type="sibTrans" cxnId="{149282A6-8D0C-46F6-AD0E-776558DB891D}">
      <dgm:prSet/>
      <dgm:spPr/>
      <dgm:t>
        <a:bodyPr/>
        <a:lstStyle/>
        <a:p>
          <a:endParaRPr lang="zh-CN" altLang="en-US"/>
        </a:p>
      </dgm:t>
    </dgm:pt>
    <dgm:pt modelId="{2F059C0B-442A-477D-BF2B-746C8BABFD24}" type="parTrans" cxnId="{149282A6-8D0C-46F6-AD0E-776558DB891D}">
      <dgm:prSet/>
      <dgm:spPr/>
      <dgm:t>
        <a:bodyPr/>
        <a:lstStyle/>
        <a:p>
          <a:endParaRPr lang="zh-CN" altLang="en-US"/>
        </a:p>
      </dgm:t>
    </dgm:pt>
    <dgm:pt modelId="{19D43802-9530-4ADF-A669-203642306347}" type="pres">
      <dgm:prSet presAssocID="{1DE900E3-44FF-4859-A0F2-DD79DC5418B2}" presName="linear" presStyleCnt="0">
        <dgm:presLayoutVars>
          <dgm:animLvl val="lvl"/>
          <dgm:resizeHandles val="exact"/>
        </dgm:presLayoutVars>
      </dgm:prSet>
      <dgm:spPr/>
    </dgm:pt>
    <dgm:pt modelId="{98017C21-FD2F-4C63-AF5A-A7C91AA33061}" type="pres">
      <dgm:prSet presAssocID="{32E1F236-5EC4-479D-9662-279DD2785B9C}" presName="parentText" presStyleLbl="node1" presStyleIdx="0" presStyleCnt="5" custLinFactNeighborX="167" custLinFactNeighborY="7341">
        <dgm:presLayoutVars>
          <dgm:chMax val="0"/>
          <dgm:bulletEnabled val="1"/>
        </dgm:presLayoutVars>
      </dgm:prSet>
      <dgm:spPr/>
    </dgm:pt>
    <dgm:pt modelId="{7E28EAAC-E2CD-4570-993B-EBE41D89F8CB}" type="pres">
      <dgm:prSet presAssocID="{3B53BD63-0E4F-4709-8FD6-CE2F2BF1CC21}" presName="spacer" presStyleCnt="0"/>
      <dgm:spPr/>
    </dgm:pt>
    <dgm:pt modelId="{65FB221C-F37D-4D79-AEF8-790799EF8B55}" type="pres">
      <dgm:prSet presAssocID="{F798FAEE-B8A6-4C53-9329-A5CC00A6728A}" presName="parentText" presStyleLbl="node1" presStyleIdx="1" presStyleCnt="5" custLinFactNeighborX="19202" custLinFactNeighborY="31438">
        <dgm:presLayoutVars>
          <dgm:chMax val="0"/>
          <dgm:bulletEnabled val="1"/>
        </dgm:presLayoutVars>
      </dgm:prSet>
      <dgm:spPr/>
    </dgm:pt>
    <dgm:pt modelId="{C5E21EA2-5D0B-4ED6-8649-214612409CD8}" type="pres">
      <dgm:prSet presAssocID="{8333B839-880D-4B92-AFDD-6262FE966ECE}" presName="spacer" presStyleCnt="0"/>
      <dgm:spPr/>
    </dgm:pt>
    <dgm:pt modelId="{77576074-1EF3-4C22-AB7B-8409F57A57C5}" type="pres">
      <dgm:prSet presAssocID="{FC26D6A1-6ABB-4D9A-9EA1-79CF8A280C2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6D0FE3-2D4C-4B7F-8CCB-1514936565BE}" type="pres">
      <dgm:prSet presAssocID="{41E8B128-0CA5-4BEE-BDD5-8F8B27C505DE}" presName="spacer" presStyleCnt="0"/>
      <dgm:spPr/>
    </dgm:pt>
    <dgm:pt modelId="{E3A0F095-8D81-479C-A163-5E67E1E89817}" type="pres">
      <dgm:prSet presAssocID="{B43043B2-F121-414D-A314-3B1A3EAFAE5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EDCCA45-455F-4D0C-874C-F7671C325B9D}" type="pres">
      <dgm:prSet presAssocID="{97AAA043-22D3-49EE-B10D-A5E46D1DFADD}" presName="spacer" presStyleCnt="0"/>
      <dgm:spPr/>
    </dgm:pt>
    <dgm:pt modelId="{4D634A21-C1AA-4AA5-B4F0-075CDCA4732F}" type="pres">
      <dgm:prSet presAssocID="{FBCC0C63-8F34-4120-B91E-87CFD505E67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609230D-4DF6-4260-9B4A-115BF74DC0F4}" type="presOf" srcId="{FBCC0C63-8F34-4120-B91E-87CFD505E675}" destId="{4D634A21-C1AA-4AA5-B4F0-075CDCA4732F}" srcOrd="0" destOrd="0" presId="urn:microsoft.com/office/officeart/2005/8/layout/vList2"/>
    <dgm:cxn modelId="{EF30971C-2900-41F1-B999-EBD8DB2FBC64}" srcId="{1DE900E3-44FF-4859-A0F2-DD79DC5418B2}" destId="{FBCC0C63-8F34-4120-B91E-87CFD505E675}" srcOrd="4" destOrd="0" parTransId="{5AEFA365-7046-408B-A4F8-DBFF0A4F1243}" sibTransId="{52E8B5A7-CC46-4615-9A32-9E3597B88D37}"/>
    <dgm:cxn modelId="{C17C4823-756A-4996-A8FE-CDB150FB216C}" type="presOf" srcId="{B43043B2-F121-414D-A314-3B1A3EAFAE54}" destId="{E3A0F095-8D81-479C-A163-5E67E1E89817}" srcOrd="0" destOrd="0" presId="urn:microsoft.com/office/officeart/2005/8/layout/vList2"/>
    <dgm:cxn modelId="{16B1DC28-D91A-4465-AAC3-6CE74F05749F}" type="presOf" srcId="{F798FAEE-B8A6-4C53-9329-A5CC00A6728A}" destId="{65FB221C-F37D-4D79-AEF8-790799EF8B55}" srcOrd="0" destOrd="0" presId="urn:microsoft.com/office/officeart/2005/8/layout/vList2"/>
    <dgm:cxn modelId="{D4FB382F-C7D4-413D-B825-55FB8C56C809}" srcId="{1DE900E3-44FF-4859-A0F2-DD79DC5418B2}" destId="{B43043B2-F121-414D-A314-3B1A3EAFAE54}" srcOrd="3" destOrd="0" parTransId="{4D9121DB-9AD0-4A14-8F89-3741741E908A}" sibTransId="{97AAA043-22D3-49EE-B10D-A5E46D1DFADD}"/>
    <dgm:cxn modelId="{B56EC835-7E79-4297-A3E4-019B0789FF28}" type="presOf" srcId="{FC26D6A1-6ABB-4D9A-9EA1-79CF8A280C23}" destId="{77576074-1EF3-4C22-AB7B-8409F57A57C5}" srcOrd="0" destOrd="0" presId="urn:microsoft.com/office/officeart/2005/8/layout/vList2"/>
    <dgm:cxn modelId="{6B350063-54C1-4F48-A0EE-EBBF2E0DDCF2}" srcId="{1DE900E3-44FF-4859-A0F2-DD79DC5418B2}" destId="{FC26D6A1-6ABB-4D9A-9EA1-79CF8A280C23}" srcOrd="2" destOrd="0" parTransId="{CB14C834-4604-4E12-9C8B-967526ADF77E}" sibTransId="{41E8B128-0CA5-4BEE-BDD5-8F8B27C505DE}"/>
    <dgm:cxn modelId="{ED481855-FB23-465F-BE50-2FD523EA00C6}" type="presOf" srcId="{1DE900E3-44FF-4859-A0F2-DD79DC5418B2}" destId="{19D43802-9530-4ADF-A669-203642306347}" srcOrd="0" destOrd="0" presId="urn:microsoft.com/office/officeart/2005/8/layout/vList2"/>
    <dgm:cxn modelId="{149282A6-8D0C-46F6-AD0E-776558DB891D}" srcId="{1DE900E3-44FF-4859-A0F2-DD79DC5418B2}" destId="{F798FAEE-B8A6-4C53-9329-A5CC00A6728A}" srcOrd="1" destOrd="0" parTransId="{2F059C0B-442A-477D-BF2B-746C8BABFD24}" sibTransId="{8333B839-880D-4B92-AFDD-6262FE966ECE}"/>
    <dgm:cxn modelId="{D65CF3D8-3F23-43BA-9C85-4365C0192E0D}" type="presOf" srcId="{32E1F236-5EC4-479D-9662-279DD2785B9C}" destId="{98017C21-FD2F-4C63-AF5A-A7C91AA33061}" srcOrd="0" destOrd="0" presId="urn:microsoft.com/office/officeart/2005/8/layout/vList2"/>
    <dgm:cxn modelId="{D73F45FC-0F0D-4433-A15D-037D21818018}" srcId="{1DE900E3-44FF-4859-A0F2-DD79DC5418B2}" destId="{32E1F236-5EC4-479D-9662-279DD2785B9C}" srcOrd="0" destOrd="0" parTransId="{68CEDE60-A1BF-4DD7-B693-AAA09A1F2FAB}" sibTransId="{3B53BD63-0E4F-4709-8FD6-CE2F2BF1CC21}"/>
    <dgm:cxn modelId="{FA05E00E-59CB-4BE5-896C-0AC557FC7EAB}" type="presParOf" srcId="{19D43802-9530-4ADF-A669-203642306347}" destId="{98017C21-FD2F-4C63-AF5A-A7C91AA33061}" srcOrd="0" destOrd="0" presId="urn:microsoft.com/office/officeart/2005/8/layout/vList2"/>
    <dgm:cxn modelId="{735E4228-0079-421B-97C8-5390479FA044}" type="presParOf" srcId="{19D43802-9530-4ADF-A669-203642306347}" destId="{7E28EAAC-E2CD-4570-993B-EBE41D89F8CB}" srcOrd="1" destOrd="0" presId="urn:microsoft.com/office/officeart/2005/8/layout/vList2"/>
    <dgm:cxn modelId="{1B7ED77F-D072-405C-AE9B-29AB3AD6DDAC}" type="presParOf" srcId="{19D43802-9530-4ADF-A669-203642306347}" destId="{65FB221C-F37D-4D79-AEF8-790799EF8B55}" srcOrd="2" destOrd="0" presId="urn:microsoft.com/office/officeart/2005/8/layout/vList2"/>
    <dgm:cxn modelId="{BE8DB5D0-C00C-40F5-8244-C72F33D5F1C6}" type="presParOf" srcId="{19D43802-9530-4ADF-A669-203642306347}" destId="{C5E21EA2-5D0B-4ED6-8649-214612409CD8}" srcOrd="3" destOrd="0" presId="urn:microsoft.com/office/officeart/2005/8/layout/vList2"/>
    <dgm:cxn modelId="{8F3CF736-2671-466F-8C74-432E3329E3A4}" type="presParOf" srcId="{19D43802-9530-4ADF-A669-203642306347}" destId="{77576074-1EF3-4C22-AB7B-8409F57A57C5}" srcOrd="4" destOrd="0" presId="urn:microsoft.com/office/officeart/2005/8/layout/vList2"/>
    <dgm:cxn modelId="{1C6D17AD-2625-4B3A-B22D-FBD3C84EB42E}" type="presParOf" srcId="{19D43802-9530-4ADF-A669-203642306347}" destId="{B46D0FE3-2D4C-4B7F-8CCB-1514936565BE}" srcOrd="5" destOrd="0" presId="urn:microsoft.com/office/officeart/2005/8/layout/vList2"/>
    <dgm:cxn modelId="{C62BD8E8-6A9C-4507-8FBD-8AB38D3E83B6}" type="presParOf" srcId="{19D43802-9530-4ADF-A669-203642306347}" destId="{E3A0F095-8D81-479C-A163-5E67E1E89817}" srcOrd="6" destOrd="0" presId="urn:microsoft.com/office/officeart/2005/8/layout/vList2"/>
    <dgm:cxn modelId="{FF6E50D5-1429-4427-9E79-16882AA3D0EE}" type="presParOf" srcId="{19D43802-9530-4ADF-A669-203642306347}" destId="{CEDCCA45-455F-4D0C-874C-F7671C325B9D}" srcOrd="7" destOrd="0" presId="urn:microsoft.com/office/officeart/2005/8/layout/vList2"/>
    <dgm:cxn modelId="{0A204B43-2A10-4473-8921-7BC9DD458BEE}" type="presParOf" srcId="{19D43802-9530-4ADF-A669-203642306347}" destId="{4D634A21-C1AA-4AA5-B4F0-075CDCA4732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0743F4A-199C-4DB3-A89B-67E7FBE6FCFF}" type="doc">
      <dgm:prSet loTypeId="urn:microsoft.com/office/officeart/2005/8/layout/venn1" loCatId="relationship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CEC4EAB-29C3-4F20-91E0-8A910B0BBD37}">
      <dgm:prSet custT="1"/>
      <dgm:spPr/>
      <dgm:t>
        <a:bodyPr/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b="1" kern="1200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+mn-cs"/>
            </a:rPr>
            <a:t>作品成果</a:t>
          </a:r>
        </a:p>
      </dgm:t>
    </dgm:pt>
    <dgm:pt modelId="{159946E8-09C3-4FDE-B843-6E81F00D38C2}" type="parTrans" cxnId="{0370D1F5-1144-4371-A3CD-12B77DF812F4}">
      <dgm:prSet/>
      <dgm:spPr/>
      <dgm:t>
        <a:bodyPr/>
        <a:lstStyle/>
        <a:p>
          <a:endParaRPr lang="zh-CN" altLang="en-US"/>
        </a:p>
      </dgm:t>
    </dgm:pt>
    <dgm:pt modelId="{3C196C43-1E53-48E9-884B-1B090FB48445}" type="sibTrans" cxnId="{0370D1F5-1144-4371-A3CD-12B77DF812F4}">
      <dgm:prSet/>
      <dgm:spPr/>
      <dgm:t>
        <a:bodyPr/>
        <a:lstStyle/>
        <a:p>
          <a:endParaRPr lang="zh-CN" altLang="en-US"/>
        </a:p>
      </dgm:t>
    </dgm:pt>
    <dgm:pt modelId="{B24DF4E4-E9AD-4E31-A6F3-D5BDA11EAB8A}" type="pres">
      <dgm:prSet presAssocID="{20743F4A-199C-4DB3-A89B-67E7FBE6FCFF}" presName="compositeShape" presStyleCnt="0">
        <dgm:presLayoutVars>
          <dgm:chMax val="7"/>
          <dgm:dir/>
          <dgm:resizeHandles val="exact"/>
        </dgm:presLayoutVars>
      </dgm:prSet>
      <dgm:spPr/>
    </dgm:pt>
    <dgm:pt modelId="{A75DC599-08E6-46CD-8EC5-832CEDA6B2D2}" type="pres">
      <dgm:prSet presAssocID="{4CEC4EAB-29C3-4F20-91E0-8A910B0BBD37}" presName="circ1TxSh" presStyleLbl="vennNode1" presStyleIdx="0" presStyleCnt="1"/>
      <dgm:spPr/>
    </dgm:pt>
  </dgm:ptLst>
  <dgm:cxnLst>
    <dgm:cxn modelId="{69766190-117A-45BF-BBA3-D2197B9DE77F}" type="presOf" srcId="{4CEC4EAB-29C3-4F20-91E0-8A910B0BBD37}" destId="{A75DC599-08E6-46CD-8EC5-832CEDA6B2D2}" srcOrd="0" destOrd="0" presId="urn:microsoft.com/office/officeart/2005/8/layout/venn1"/>
    <dgm:cxn modelId="{A911E1E1-3D74-4C84-AC8A-325B56461BEC}" type="presOf" srcId="{20743F4A-199C-4DB3-A89B-67E7FBE6FCFF}" destId="{B24DF4E4-E9AD-4E31-A6F3-D5BDA11EAB8A}" srcOrd="0" destOrd="0" presId="urn:microsoft.com/office/officeart/2005/8/layout/venn1"/>
    <dgm:cxn modelId="{0370D1F5-1144-4371-A3CD-12B77DF812F4}" srcId="{20743F4A-199C-4DB3-A89B-67E7FBE6FCFF}" destId="{4CEC4EAB-29C3-4F20-91E0-8A910B0BBD37}" srcOrd="0" destOrd="0" parTransId="{159946E8-09C3-4FDE-B843-6E81F00D38C2}" sibTransId="{3C196C43-1E53-48E9-884B-1B090FB48445}"/>
    <dgm:cxn modelId="{9CB0DDDE-9423-4C33-B350-608B58BDFDDE}" type="presParOf" srcId="{B24DF4E4-E9AD-4E31-A6F3-D5BDA11EAB8A}" destId="{A75DC599-08E6-46CD-8EC5-832CEDA6B2D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0743F4A-199C-4DB3-A89B-67E7FBE6FCFF}" type="doc">
      <dgm:prSet loTypeId="urn:microsoft.com/office/officeart/2005/8/layout/venn1" loCatId="relationship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CEC4EAB-29C3-4F20-91E0-8A910B0BBD37}">
      <dgm:prSet custT="1"/>
      <dgm:spPr/>
      <dgm:t>
        <a:bodyPr/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b="1" kern="1200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+mn-cs"/>
            </a:rPr>
            <a:t>作品成果</a:t>
          </a:r>
        </a:p>
      </dgm:t>
    </dgm:pt>
    <dgm:pt modelId="{159946E8-09C3-4FDE-B843-6E81F00D38C2}" type="parTrans" cxnId="{0370D1F5-1144-4371-A3CD-12B77DF812F4}">
      <dgm:prSet/>
      <dgm:spPr/>
      <dgm:t>
        <a:bodyPr/>
        <a:lstStyle/>
        <a:p>
          <a:endParaRPr lang="zh-CN" altLang="en-US"/>
        </a:p>
      </dgm:t>
    </dgm:pt>
    <dgm:pt modelId="{3C196C43-1E53-48E9-884B-1B090FB48445}" type="sibTrans" cxnId="{0370D1F5-1144-4371-A3CD-12B77DF812F4}">
      <dgm:prSet/>
      <dgm:spPr/>
      <dgm:t>
        <a:bodyPr/>
        <a:lstStyle/>
        <a:p>
          <a:endParaRPr lang="zh-CN" altLang="en-US"/>
        </a:p>
      </dgm:t>
    </dgm:pt>
    <dgm:pt modelId="{B24DF4E4-E9AD-4E31-A6F3-D5BDA11EAB8A}" type="pres">
      <dgm:prSet presAssocID="{20743F4A-199C-4DB3-A89B-67E7FBE6FCFF}" presName="compositeShape" presStyleCnt="0">
        <dgm:presLayoutVars>
          <dgm:chMax val="7"/>
          <dgm:dir/>
          <dgm:resizeHandles val="exact"/>
        </dgm:presLayoutVars>
      </dgm:prSet>
      <dgm:spPr/>
    </dgm:pt>
    <dgm:pt modelId="{A75DC599-08E6-46CD-8EC5-832CEDA6B2D2}" type="pres">
      <dgm:prSet presAssocID="{4CEC4EAB-29C3-4F20-91E0-8A910B0BBD37}" presName="circ1TxSh" presStyleLbl="vennNode1" presStyleIdx="0" presStyleCnt="1"/>
      <dgm:spPr/>
    </dgm:pt>
  </dgm:ptLst>
  <dgm:cxnLst>
    <dgm:cxn modelId="{69766190-117A-45BF-BBA3-D2197B9DE77F}" type="presOf" srcId="{4CEC4EAB-29C3-4F20-91E0-8A910B0BBD37}" destId="{A75DC599-08E6-46CD-8EC5-832CEDA6B2D2}" srcOrd="0" destOrd="0" presId="urn:microsoft.com/office/officeart/2005/8/layout/venn1"/>
    <dgm:cxn modelId="{A911E1E1-3D74-4C84-AC8A-325B56461BEC}" type="presOf" srcId="{20743F4A-199C-4DB3-A89B-67E7FBE6FCFF}" destId="{B24DF4E4-E9AD-4E31-A6F3-D5BDA11EAB8A}" srcOrd="0" destOrd="0" presId="urn:microsoft.com/office/officeart/2005/8/layout/venn1"/>
    <dgm:cxn modelId="{0370D1F5-1144-4371-A3CD-12B77DF812F4}" srcId="{20743F4A-199C-4DB3-A89B-67E7FBE6FCFF}" destId="{4CEC4EAB-29C3-4F20-91E0-8A910B0BBD37}" srcOrd="0" destOrd="0" parTransId="{159946E8-09C3-4FDE-B843-6E81F00D38C2}" sibTransId="{3C196C43-1E53-48E9-884B-1B090FB48445}"/>
    <dgm:cxn modelId="{9CB0DDDE-9423-4C33-B350-608B58BDFDDE}" type="presParOf" srcId="{B24DF4E4-E9AD-4E31-A6F3-D5BDA11EAB8A}" destId="{A75DC599-08E6-46CD-8EC5-832CEDA6B2D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0743F4A-199C-4DB3-A89B-67E7FBE6FCFF}" type="doc">
      <dgm:prSet loTypeId="urn:microsoft.com/office/officeart/2005/8/layout/venn1" loCatId="relationship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CEC4EAB-29C3-4F20-91E0-8A910B0BBD37}">
      <dgm:prSet custT="1"/>
      <dgm:spPr/>
      <dgm:t>
        <a:bodyPr/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b="1" kern="1200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+mn-cs"/>
            </a:rPr>
            <a:t>作品成果</a:t>
          </a:r>
        </a:p>
      </dgm:t>
    </dgm:pt>
    <dgm:pt modelId="{159946E8-09C3-4FDE-B843-6E81F00D38C2}" type="parTrans" cxnId="{0370D1F5-1144-4371-A3CD-12B77DF812F4}">
      <dgm:prSet/>
      <dgm:spPr/>
      <dgm:t>
        <a:bodyPr/>
        <a:lstStyle/>
        <a:p>
          <a:endParaRPr lang="zh-CN" altLang="en-US"/>
        </a:p>
      </dgm:t>
    </dgm:pt>
    <dgm:pt modelId="{3C196C43-1E53-48E9-884B-1B090FB48445}" type="sibTrans" cxnId="{0370D1F5-1144-4371-A3CD-12B77DF812F4}">
      <dgm:prSet/>
      <dgm:spPr/>
      <dgm:t>
        <a:bodyPr/>
        <a:lstStyle/>
        <a:p>
          <a:endParaRPr lang="zh-CN" altLang="en-US"/>
        </a:p>
      </dgm:t>
    </dgm:pt>
    <dgm:pt modelId="{B24DF4E4-E9AD-4E31-A6F3-D5BDA11EAB8A}" type="pres">
      <dgm:prSet presAssocID="{20743F4A-199C-4DB3-A89B-67E7FBE6FCFF}" presName="compositeShape" presStyleCnt="0">
        <dgm:presLayoutVars>
          <dgm:chMax val="7"/>
          <dgm:dir/>
          <dgm:resizeHandles val="exact"/>
        </dgm:presLayoutVars>
      </dgm:prSet>
      <dgm:spPr/>
    </dgm:pt>
    <dgm:pt modelId="{A75DC599-08E6-46CD-8EC5-832CEDA6B2D2}" type="pres">
      <dgm:prSet presAssocID="{4CEC4EAB-29C3-4F20-91E0-8A910B0BBD37}" presName="circ1TxSh" presStyleLbl="vennNode1" presStyleIdx="0" presStyleCnt="1"/>
      <dgm:spPr/>
    </dgm:pt>
  </dgm:ptLst>
  <dgm:cxnLst>
    <dgm:cxn modelId="{69766190-117A-45BF-BBA3-D2197B9DE77F}" type="presOf" srcId="{4CEC4EAB-29C3-4F20-91E0-8A910B0BBD37}" destId="{A75DC599-08E6-46CD-8EC5-832CEDA6B2D2}" srcOrd="0" destOrd="0" presId="urn:microsoft.com/office/officeart/2005/8/layout/venn1"/>
    <dgm:cxn modelId="{A911E1E1-3D74-4C84-AC8A-325B56461BEC}" type="presOf" srcId="{20743F4A-199C-4DB3-A89B-67E7FBE6FCFF}" destId="{B24DF4E4-E9AD-4E31-A6F3-D5BDA11EAB8A}" srcOrd="0" destOrd="0" presId="urn:microsoft.com/office/officeart/2005/8/layout/venn1"/>
    <dgm:cxn modelId="{0370D1F5-1144-4371-A3CD-12B77DF812F4}" srcId="{20743F4A-199C-4DB3-A89B-67E7FBE6FCFF}" destId="{4CEC4EAB-29C3-4F20-91E0-8A910B0BBD37}" srcOrd="0" destOrd="0" parTransId="{159946E8-09C3-4FDE-B843-6E81F00D38C2}" sibTransId="{3C196C43-1E53-48E9-884B-1B090FB48445}"/>
    <dgm:cxn modelId="{9CB0DDDE-9423-4C33-B350-608B58BDFDDE}" type="presParOf" srcId="{B24DF4E4-E9AD-4E31-A6F3-D5BDA11EAB8A}" destId="{A75DC599-08E6-46CD-8EC5-832CEDA6B2D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0743F4A-199C-4DB3-A89B-67E7FBE6FCFF}" type="doc">
      <dgm:prSet loTypeId="urn:microsoft.com/office/officeart/2005/8/layout/venn1" loCatId="relationship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CEC4EAB-29C3-4F20-91E0-8A910B0BBD37}">
      <dgm:prSet custT="1"/>
      <dgm:spPr/>
      <dgm:t>
        <a:bodyPr/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b="1" kern="1200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+mn-cs"/>
            </a:rPr>
            <a:t>作品成果</a:t>
          </a:r>
        </a:p>
      </dgm:t>
    </dgm:pt>
    <dgm:pt modelId="{159946E8-09C3-4FDE-B843-6E81F00D38C2}" type="parTrans" cxnId="{0370D1F5-1144-4371-A3CD-12B77DF812F4}">
      <dgm:prSet/>
      <dgm:spPr/>
      <dgm:t>
        <a:bodyPr/>
        <a:lstStyle/>
        <a:p>
          <a:endParaRPr lang="zh-CN" altLang="en-US"/>
        </a:p>
      </dgm:t>
    </dgm:pt>
    <dgm:pt modelId="{3C196C43-1E53-48E9-884B-1B090FB48445}" type="sibTrans" cxnId="{0370D1F5-1144-4371-A3CD-12B77DF812F4}">
      <dgm:prSet/>
      <dgm:spPr/>
      <dgm:t>
        <a:bodyPr/>
        <a:lstStyle/>
        <a:p>
          <a:endParaRPr lang="zh-CN" altLang="en-US"/>
        </a:p>
      </dgm:t>
    </dgm:pt>
    <dgm:pt modelId="{B24DF4E4-E9AD-4E31-A6F3-D5BDA11EAB8A}" type="pres">
      <dgm:prSet presAssocID="{20743F4A-199C-4DB3-A89B-67E7FBE6FCFF}" presName="compositeShape" presStyleCnt="0">
        <dgm:presLayoutVars>
          <dgm:chMax val="7"/>
          <dgm:dir/>
          <dgm:resizeHandles val="exact"/>
        </dgm:presLayoutVars>
      </dgm:prSet>
      <dgm:spPr/>
    </dgm:pt>
    <dgm:pt modelId="{A75DC599-08E6-46CD-8EC5-832CEDA6B2D2}" type="pres">
      <dgm:prSet presAssocID="{4CEC4EAB-29C3-4F20-91E0-8A910B0BBD37}" presName="circ1TxSh" presStyleLbl="vennNode1" presStyleIdx="0" presStyleCnt="1"/>
      <dgm:spPr/>
    </dgm:pt>
  </dgm:ptLst>
  <dgm:cxnLst>
    <dgm:cxn modelId="{69766190-117A-45BF-BBA3-D2197B9DE77F}" type="presOf" srcId="{4CEC4EAB-29C3-4F20-91E0-8A910B0BBD37}" destId="{A75DC599-08E6-46CD-8EC5-832CEDA6B2D2}" srcOrd="0" destOrd="0" presId="urn:microsoft.com/office/officeart/2005/8/layout/venn1"/>
    <dgm:cxn modelId="{A911E1E1-3D74-4C84-AC8A-325B56461BEC}" type="presOf" srcId="{20743F4A-199C-4DB3-A89B-67E7FBE6FCFF}" destId="{B24DF4E4-E9AD-4E31-A6F3-D5BDA11EAB8A}" srcOrd="0" destOrd="0" presId="urn:microsoft.com/office/officeart/2005/8/layout/venn1"/>
    <dgm:cxn modelId="{0370D1F5-1144-4371-A3CD-12B77DF812F4}" srcId="{20743F4A-199C-4DB3-A89B-67E7FBE6FCFF}" destId="{4CEC4EAB-29C3-4F20-91E0-8A910B0BBD37}" srcOrd="0" destOrd="0" parTransId="{159946E8-09C3-4FDE-B843-6E81F00D38C2}" sibTransId="{3C196C43-1E53-48E9-884B-1B090FB48445}"/>
    <dgm:cxn modelId="{9CB0DDDE-9423-4C33-B350-608B58BDFDDE}" type="presParOf" srcId="{B24DF4E4-E9AD-4E31-A6F3-D5BDA11EAB8A}" destId="{A75DC599-08E6-46CD-8EC5-832CEDA6B2D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4AD109-53F5-4B14-AD73-A51A625CD524}" type="doc">
      <dgm:prSet loTypeId="urn:microsoft.com/office/officeart/2005/8/layout/cycle4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A8ACCDC-36C9-4974-8702-CD733E185C4C}">
      <dgm:prSet phldrT="[文本]" custT="1"/>
      <dgm:spPr/>
      <dgm:t>
        <a:bodyPr/>
        <a:lstStyle/>
        <a:p>
          <a:r>
            <a:rPr lang="en-US" altLang="zh-CN" sz="2000" i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pandas</a:t>
          </a:r>
        </a:p>
        <a:p>
          <a:r>
            <a:rPr lang="en-US" altLang="zh-CN" sz="2000" i="1" dirty="0" err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pyechart</a:t>
          </a:r>
          <a:endParaRPr lang="en-US" altLang="zh-CN" sz="2000" i="1" dirty="0"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r>
            <a:rPr lang="en-US" altLang="zh-CN" sz="2000" i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flask</a:t>
          </a:r>
          <a:endParaRPr lang="zh-CN" altLang="en-US" sz="2000" b="1" dirty="0"/>
        </a:p>
      </dgm:t>
    </dgm:pt>
    <dgm:pt modelId="{919E8ACE-7B96-4D5F-98A0-23859EF92C79}" type="parTrans" cxnId="{576D13D4-4318-4BAC-ABFF-51CBB92B3B4C}">
      <dgm:prSet/>
      <dgm:spPr/>
      <dgm:t>
        <a:bodyPr/>
        <a:lstStyle/>
        <a:p>
          <a:endParaRPr lang="zh-CN" altLang="en-US"/>
        </a:p>
      </dgm:t>
    </dgm:pt>
    <dgm:pt modelId="{C99CCC01-CCC0-4222-85BC-D2F8629C60D0}" type="sibTrans" cxnId="{576D13D4-4318-4BAC-ABFF-51CBB92B3B4C}">
      <dgm:prSet/>
      <dgm:spPr/>
      <dgm:t>
        <a:bodyPr/>
        <a:lstStyle/>
        <a:p>
          <a:endParaRPr lang="zh-CN" altLang="en-US"/>
        </a:p>
      </dgm:t>
    </dgm:pt>
    <dgm:pt modelId="{98C6A03C-EDB1-4E23-A668-5C5D5C5A4B09}">
      <dgm:prSet phldrT="[文本]" custT="1"/>
      <dgm:spPr/>
      <dgm:t>
        <a:bodyPr/>
        <a:lstStyle/>
        <a:p>
          <a:pPr algn="ctr">
            <a:buNone/>
          </a:pPr>
          <a:r>
            <a:rPr lang="zh-CN" altLang="en-US" sz="2800" b="1" dirty="0">
              <a:latin typeface="方正姚体" panose="02010601030101010101" pitchFamily="2" charset="-122"/>
              <a:ea typeface="方正姚体" panose="02010601030101010101" pitchFamily="2" charset="-122"/>
            </a:rPr>
            <a:t>后端处理</a:t>
          </a:r>
          <a:endParaRPr lang="zh-CN" altLang="en-US" sz="2800" dirty="0">
            <a:latin typeface="方正姚体" panose="02010601030101010101" pitchFamily="2" charset="-122"/>
            <a:ea typeface="方正姚体" panose="02010601030101010101" pitchFamily="2" charset="-122"/>
          </a:endParaRPr>
        </a:p>
      </dgm:t>
    </dgm:pt>
    <dgm:pt modelId="{36E162D8-E194-4683-A1B5-83C7160B2336}" type="parTrans" cxnId="{4AD65AD1-2C25-46A1-AB69-84B0A1185155}">
      <dgm:prSet/>
      <dgm:spPr/>
      <dgm:t>
        <a:bodyPr/>
        <a:lstStyle/>
        <a:p>
          <a:endParaRPr lang="zh-CN" altLang="en-US"/>
        </a:p>
      </dgm:t>
    </dgm:pt>
    <dgm:pt modelId="{AB7CA46D-675F-42D1-9987-CEDE9FA62343}" type="sibTrans" cxnId="{4AD65AD1-2C25-46A1-AB69-84B0A1185155}">
      <dgm:prSet/>
      <dgm:spPr/>
      <dgm:t>
        <a:bodyPr/>
        <a:lstStyle/>
        <a:p>
          <a:endParaRPr lang="zh-CN" altLang="en-US"/>
        </a:p>
      </dgm:t>
    </dgm:pt>
    <dgm:pt modelId="{15756487-E268-4755-92AF-8F2A17D5A513}">
      <dgm:prSet phldrT="[文本]" custT="1"/>
      <dgm:spPr/>
      <dgm:t>
        <a:bodyPr/>
        <a:lstStyle/>
        <a:p>
          <a:r>
            <a:rPr lang="en-US" altLang="zh-CN" sz="2000" i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POST GET</a:t>
          </a:r>
          <a:endParaRPr lang="zh-CN" altLang="en-US" sz="2000" i="1" dirty="0"/>
        </a:p>
      </dgm:t>
    </dgm:pt>
    <dgm:pt modelId="{8259604B-BF08-4965-923A-D89B8A26B6D9}" type="parTrans" cxnId="{D9F82671-EADF-43F1-81B0-0151394B5372}">
      <dgm:prSet/>
      <dgm:spPr/>
      <dgm:t>
        <a:bodyPr/>
        <a:lstStyle/>
        <a:p>
          <a:endParaRPr lang="zh-CN" altLang="en-US"/>
        </a:p>
      </dgm:t>
    </dgm:pt>
    <dgm:pt modelId="{71B7E94B-2092-4516-B4A6-17A0B4D8820B}" type="sibTrans" cxnId="{D9F82671-EADF-43F1-81B0-0151394B5372}">
      <dgm:prSet/>
      <dgm:spPr/>
      <dgm:t>
        <a:bodyPr/>
        <a:lstStyle/>
        <a:p>
          <a:endParaRPr lang="zh-CN" altLang="en-US"/>
        </a:p>
      </dgm:t>
    </dgm:pt>
    <dgm:pt modelId="{E4D4FF67-ECEC-4E23-B4AC-6DEED4CD5112}">
      <dgm:prSet phldrT="[文本]"/>
      <dgm:spPr/>
      <dgm:t>
        <a:bodyPr/>
        <a:lstStyle/>
        <a:p>
          <a:pPr>
            <a:buNone/>
          </a:pPr>
          <a:r>
            <a:rPr lang="zh-CN" altLang="en-US" b="1" dirty="0">
              <a:latin typeface="方正姚体" panose="02010601030101010101" pitchFamily="2" charset="-122"/>
              <a:ea typeface="方正姚体" panose="02010601030101010101" pitchFamily="2" charset="-122"/>
            </a:rPr>
            <a:t>接口成图</a:t>
          </a:r>
          <a:endParaRPr lang="zh-CN" altLang="en-US" dirty="0">
            <a:latin typeface="方正姚体" panose="02010601030101010101" pitchFamily="2" charset="-122"/>
            <a:ea typeface="方正姚体" panose="02010601030101010101" pitchFamily="2" charset="-122"/>
          </a:endParaRPr>
        </a:p>
      </dgm:t>
    </dgm:pt>
    <dgm:pt modelId="{C7CA889F-90C9-4297-A317-994A90A16167}" type="parTrans" cxnId="{15B760E6-8D61-4D86-8F41-2A3DDF30E068}">
      <dgm:prSet/>
      <dgm:spPr/>
      <dgm:t>
        <a:bodyPr/>
        <a:lstStyle/>
        <a:p>
          <a:endParaRPr lang="zh-CN" altLang="en-US"/>
        </a:p>
      </dgm:t>
    </dgm:pt>
    <dgm:pt modelId="{E215914E-DC4F-4FA8-974F-2F4D2F9093D4}" type="sibTrans" cxnId="{15B760E6-8D61-4D86-8F41-2A3DDF30E068}">
      <dgm:prSet/>
      <dgm:spPr/>
      <dgm:t>
        <a:bodyPr/>
        <a:lstStyle/>
        <a:p>
          <a:endParaRPr lang="zh-CN" altLang="en-US"/>
        </a:p>
      </dgm:t>
    </dgm:pt>
    <dgm:pt modelId="{F8D78710-201C-4D10-9971-0CD7DF91E6D5}">
      <dgm:prSet phldrT="[文本]" custT="1"/>
      <dgm:spPr/>
      <dgm:t>
        <a:bodyPr/>
        <a:lstStyle/>
        <a:p>
          <a:r>
            <a:rPr lang="en-US" altLang="zh-CN" sz="2400" i="1" dirty="0"/>
            <a:t>Windows</a:t>
          </a:r>
        </a:p>
        <a:p>
          <a:r>
            <a:rPr lang="en-US" altLang="zh-CN" sz="2400" i="1" dirty="0"/>
            <a:t>Linux</a:t>
          </a:r>
        </a:p>
        <a:p>
          <a:r>
            <a:rPr lang="en-US" altLang="zh-CN" sz="2400" i="1" dirty="0"/>
            <a:t>Docker</a:t>
          </a:r>
          <a:endParaRPr lang="zh-CN" altLang="en-US" sz="2400" i="1" dirty="0"/>
        </a:p>
      </dgm:t>
    </dgm:pt>
    <dgm:pt modelId="{87F10FC5-E6A5-485F-84BD-79184C27193A}" type="parTrans" cxnId="{6227A5DB-E89F-48A1-9807-E9474256EB61}">
      <dgm:prSet/>
      <dgm:spPr/>
      <dgm:t>
        <a:bodyPr/>
        <a:lstStyle/>
        <a:p>
          <a:endParaRPr lang="zh-CN" altLang="en-US"/>
        </a:p>
      </dgm:t>
    </dgm:pt>
    <dgm:pt modelId="{38EC88E0-F2B5-46E4-99AA-CF6FFAA117D9}" type="sibTrans" cxnId="{6227A5DB-E89F-48A1-9807-E9474256EB61}">
      <dgm:prSet/>
      <dgm:spPr/>
      <dgm:t>
        <a:bodyPr/>
        <a:lstStyle/>
        <a:p>
          <a:endParaRPr lang="zh-CN" altLang="en-US"/>
        </a:p>
      </dgm:t>
    </dgm:pt>
    <dgm:pt modelId="{701DA91F-165B-4B5D-BAB4-AB0992808BDC}">
      <dgm:prSet phldrT="[文本]"/>
      <dgm:spPr/>
      <dgm:t>
        <a:bodyPr/>
        <a:lstStyle/>
        <a:p>
          <a:pPr algn="l">
            <a:buNone/>
          </a:pPr>
          <a:r>
            <a:rPr lang="zh-CN" altLang="en-US" b="1" dirty="0">
              <a:latin typeface="方正姚体" panose="02010601030101010101" pitchFamily="2" charset="-122"/>
              <a:ea typeface="方正姚体" panose="02010601030101010101" pitchFamily="2" charset="-122"/>
            </a:rPr>
            <a:t>项目部署 </a:t>
          </a:r>
        </a:p>
      </dgm:t>
    </dgm:pt>
    <dgm:pt modelId="{4DB599C3-66C9-4F75-A7B9-7EC9A0D58E9C}" type="parTrans" cxnId="{D12909F8-B9DF-46F7-81EA-546C0AD3B504}">
      <dgm:prSet/>
      <dgm:spPr/>
      <dgm:t>
        <a:bodyPr/>
        <a:lstStyle/>
        <a:p>
          <a:endParaRPr lang="zh-CN" altLang="en-US"/>
        </a:p>
      </dgm:t>
    </dgm:pt>
    <dgm:pt modelId="{5F67158E-6EF3-48CF-9A03-573EA1D4516D}" type="sibTrans" cxnId="{D12909F8-B9DF-46F7-81EA-546C0AD3B504}">
      <dgm:prSet/>
      <dgm:spPr/>
      <dgm:t>
        <a:bodyPr/>
        <a:lstStyle/>
        <a:p>
          <a:endParaRPr lang="zh-CN" altLang="en-US"/>
        </a:p>
      </dgm:t>
    </dgm:pt>
    <dgm:pt modelId="{78B5659A-8B60-4BD4-A9B2-E6131D0A1152}">
      <dgm:prSet phldrT="[文本]" custT="1"/>
      <dgm:spPr/>
      <dgm:t>
        <a:bodyPr/>
        <a:lstStyle/>
        <a:p>
          <a:r>
            <a:rPr lang="en-US" altLang="zh-CN" sz="2000" i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HTML </a:t>
          </a:r>
        </a:p>
        <a:p>
          <a:r>
            <a:rPr lang="en-US" altLang="zh-CN" sz="2000" i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CSS </a:t>
          </a:r>
        </a:p>
        <a:p>
          <a:r>
            <a:rPr lang="en-US" altLang="zh-CN" sz="2000" i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JS</a:t>
          </a:r>
        </a:p>
        <a:p>
          <a:r>
            <a:rPr lang="en-US" altLang="zh-CN" sz="2000" i="1" dirty="0" err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jOuery</a:t>
          </a:r>
          <a:endParaRPr lang="zh-CN" altLang="en-US" sz="2000" i="1" dirty="0"/>
        </a:p>
      </dgm:t>
    </dgm:pt>
    <dgm:pt modelId="{55EBD76B-2556-48C1-BF69-5173D215DE53}" type="parTrans" cxnId="{12E4A780-D1D2-4C32-8778-4B0D290FBA69}">
      <dgm:prSet/>
      <dgm:spPr/>
      <dgm:t>
        <a:bodyPr/>
        <a:lstStyle/>
        <a:p>
          <a:endParaRPr lang="zh-CN" altLang="en-US"/>
        </a:p>
      </dgm:t>
    </dgm:pt>
    <dgm:pt modelId="{B883F0E1-3E32-4784-8E83-AC3C51C655D5}" type="sibTrans" cxnId="{12E4A780-D1D2-4C32-8778-4B0D290FBA69}">
      <dgm:prSet/>
      <dgm:spPr/>
      <dgm:t>
        <a:bodyPr/>
        <a:lstStyle/>
        <a:p>
          <a:endParaRPr lang="zh-CN" altLang="en-US"/>
        </a:p>
      </dgm:t>
    </dgm:pt>
    <dgm:pt modelId="{03DACDB2-BB96-4BCA-B533-CF92CBF3F841}">
      <dgm:prSet phldrT="[文本]"/>
      <dgm:spPr/>
      <dgm:t>
        <a:bodyPr/>
        <a:lstStyle/>
        <a:p>
          <a:pPr>
            <a:buNone/>
          </a:pPr>
          <a:r>
            <a:rPr lang="zh-CN" altLang="en-US" b="1" dirty="0">
              <a:latin typeface="方正姚体" panose="02010601030101010101" pitchFamily="2" charset="-122"/>
              <a:ea typeface="方正姚体" panose="02010601030101010101" pitchFamily="2" charset="-122"/>
            </a:rPr>
            <a:t>前端渲染</a:t>
          </a:r>
          <a:endParaRPr lang="zh-CN" altLang="en-US" dirty="0">
            <a:latin typeface="方正姚体" panose="02010601030101010101" pitchFamily="2" charset="-122"/>
            <a:ea typeface="方正姚体" panose="02010601030101010101" pitchFamily="2" charset="-122"/>
          </a:endParaRPr>
        </a:p>
      </dgm:t>
    </dgm:pt>
    <dgm:pt modelId="{8C6A45DB-7104-4B16-8AC0-C6AD2C128D1A}" type="parTrans" cxnId="{3A63C04B-157A-4BD8-ABF2-4C2BEDE0E242}">
      <dgm:prSet/>
      <dgm:spPr/>
      <dgm:t>
        <a:bodyPr/>
        <a:lstStyle/>
        <a:p>
          <a:endParaRPr lang="zh-CN" altLang="en-US"/>
        </a:p>
      </dgm:t>
    </dgm:pt>
    <dgm:pt modelId="{B69B2D79-53F6-401C-945A-D9D39EE98C91}" type="sibTrans" cxnId="{3A63C04B-157A-4BD8-ABF2-4C2BEDE0E242}">
      <dgm:prSet/>
      <dgm:spPr/>
      <dgm:t>
        <a:bodyPr/>
        <a:lstStyle/>
        <a:p>
          <a:endParaRPr lang="zh-CN" altLang="en-US"/>
        </a:p>
      </dgm:t>
    </dgm:pt>
    <dgm:pt modelId="{E7F53BC0-7288-4E08-9902-766EB0CFE27A}" type="pres">
      <dgm:prSet presAssocID="{C44AD109-53F5-4B14-AD73-A51A625CD52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A132668-AC8E-4A9E-A1C8-2DD88D3E49E2}" type="pres">
      <dgm:prSet presAssocID="{C44AD109-53F5-4B14-AD73-A51A625CD524}" presName="children" presStyleCnt="0"/>
      <dgm:spPr/>
    </dgm:pt>
    <dgm:pt modelId="{93E2242B-EF3A-47AB-AF12-40035973FAF2}" type="pres">
      <dgm:prSet presAssocID="{C44AD109-53F5-4B14-AD73-A51A625CD524}" presName="child1group" presStyleCnt="0"/>
      <dgm:spPr/>
    </dgm:pt>
    <dgm:pt modelId="{950AF920-62D1-448E-9B19-77E365BDA2D4}" type="pres">
      <dgm:prSet presAssocID="{C44AD109-53F5-4B14-AD73-A51A625CD524}" presName="child1" presStyleLbl="bgAcc1" presStyleIdx="0" presStyleCnt="4"/>
      <dgm:spPr/>
    </dgm:pt>
    <dgm:pt modelId="{1D99F336-24AC-4C3C-ADB3-4856460477E4}" type="pres">
      <dgm:prSet presAssocID="{C44AD109-53F5-4B14-AD73-A51A625CD524}" presName="child1Text" presStyleLbl="bgAcc1" presStyleIdx="0" presStyleCnt="4">
        <dgm:presLayoutVars>
          <dgm:bulletEnabled val="1"/>
        </dgm:presLayoutVars>
      </dgm:prSet>
      <dgm:spPr/>
    </dgm:pt>
    <dgm:pt modelId="{C8462BF8-14D2-45DA-9C95-1C36DF997EEC}" type="pres">
      <dgm:prSet presAssocID="{C44AD109-53F5-4B14-AD73-A51A625CD524}" presName="child2group" presStyleCnt="0"/>
      <dgm:spPr/>
    </dgm:pt>
    <dgm:pt modelId="{70DE9090-AEB5-4AE8-BA67-48B743DB0D8E}" type="pres">
      <dgm:prSet presAssocID="{C44AD109-53F5-4B14-AD73-A51A625CD524}" presName="child2" presStyleLbl="bgAcc1" presStyleIdx="1" presStyleCnt="4"/>
      <dgm:spPr/>
    </dgm:pt>
    <dgm:pt modelId="{9985C6A9-2CB6-4F91-BB09-3535F5E0F75D}" type="pres">
      <dgm:prSet presAssocID="{C44AD109-53F5-4B14-AD73-A51A625CD524}" presName="child2Text" presStyleLbl="bgAcc1" presStyleIdx="1" presStyleCnt="4">
        <dgm:presLayoutVars>
          <dgm:bulletEnabled val="1"/>
        </dgm:presLayoutVars>
      </dgm:prSet>
      <dgm:spPr/>
    </dgm:pt>
    <dgm:pt modelId="{BD6A3FB9-13A3-4820-8F17-B6A069312ABE}" type="pres">
      <dgm:prSet presAssocID="{C44AD109-53F5-4B14-AD73-A51A625CD524}" presName="child3group" presStyleCnt="0"/>
      <dgm:spPr/>
    </dgm:pt>
    <dgm:pt modelId="{C04D1F38-9BD2-43BA-982D-80763F623E7A}" type="pres">
      <dgm:prSet presAssocID="{C44AD109-53F5-4B14-AD73-A51A625CD524}" presName="child3" presStyleLbl="bgAcc1" presStyleIdx="2" presStyleCnt="4"/>
      <dgm:spPr/>
    </dgm:pt>
    <dgm:pt modelId="{C2E06069-7C7D-48F4-8592-385E6885782E}" type="pres">
      <dgm:prSet presAssocID="{C44AD109-53F5-4B14-AD73-A51A625CD524}" presName="child3Text" presStyleLbl="bgAcc1" presStyleIdx="2" presStyleCnt="4">
        <dgm:presLayoutVars>
          <dgm:bulletEnabled val="1"/>
        </dgm:presLayoutVars>
      </dgm:prSet>
      <dgm:spPr/>
    </dgm:pt>
    <dgm:pt modelId="{385096DB-0EED-44FF-B731-26A38A44E837}" type="pres">
      <dgm:prSet presAssocID="{C44AD109-53F5-4B14-AD73-A51A625CD524}" presName="child4group" presStyleCnt="0"/>
      <dgm:spPr/>
    </dgm:pt>
    <dgm:pt modelId="{A29AE3CB-48E3-48BC-8FC5-7268664509A6}" type="pres">
      <dgm:prSet presAssocID="{C44AD109-53F5-4B14-AD73-A51A625CD524}" presName="child4" presStyleLbl="bgAcc1" presStyleIdx="3" presStyleCnt="4"/>
      <dgm:spPr/>
    </dgm:pt>
    <dgm:pt modelId="{59C520FF-6614-4728-BE75-6292360D3A88}" type="pres">
      <dgm:prSet presAssocID="{C44AD109-53F5-4B14-AD73-A51A625CD524}" presName="child4Text" presStyleLbl="bgAcc1" presStyleIdx="3" presStyleCnt="4">
        <dgm:presLayoutVars>
          <dgm:bulletEnabled val="1"/>
        </dgm:presLayoutVars>
      </dgm:prSet>
      <dgm:spPr/>
    </dgm:pt>
    <dgm:pt modelId="{CE9D288E-02B8-4CFB-9C0D-E9F1DD5ACCD3}" type="pres">
      <dgm:prSet presAssocID="{C44AD109-53F5-4B14-AD73-A51A625CD524}" presName="childPlaceholder" presStyleCnt="0"/>
      <dgm:spPr/>
    </dgm:pt>
    <dgm:pt modelId="{59037D1D-0C5C-4022-8B6F-CFF8F00F7872}" type="pres">
      <dgm:prSet presAssocID="{C44AD109-53F5-4B14-AD73-A51A625CD524}" presName="circle" presStyleCnt="0"/>
      <dgm:spPr/>
    </dgm:pt>
    <dgm:pt modelId="{7F8C1918-B32F-409E-9602-98F940998A00}" type="pres">
      <dgm:prSet presAssocID="{C44AD109-53F5-4B14-AD73-A51A625CD524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11CD014-A6E0-4365-8E13-5F95807BB28A}" type="pres">
      <dgm:prSet presAssocID="{C44AD109-53F5-4B14-AD73-A51A625CD524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96FC36D-6B84-4527-BE59-ED7AD27A1804}" type="pres">
      <dgm:prSet presAssocID="{C44AD109-53F5-4B14-AD73-A51A625CD524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6E4E243-0CA6-48AB-8FE2-FDBDABC1FB19}" type="pres">
      <dgm:prSet presAssocID="{C44AD109-53F5-4B14-AD73-A51A625CD524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C7D2DCEE-252D-4518-AD3E-6BDD50B2628E}" type="pres">
      <dgm:prSet presAssocID="{C44AD109-53F5-4B14-AD73-A51A625CD524}" presName="quadrantPlaceholder" presStyleCnt="0"/>
      <dgm:spPr/>
    </dgm:pt>
    <dgm:pt modelId="{BBC220C1-ABE9-4E7C-B333-E605114982C1}" type="pres">
      <dgm:prSet presAssocID="{C44AD109-53F5-4B14-AD73-A51A625CD524}" presName="center1" presStyleLbl="fgShp" presStyleIdx="0" presStyleCnt="2"/>
      <dgm:spPr/>
    </dgm:pt>
    <dgm:pt modelId="{823529DC-1722-4E6D-835F-03A2AEB4C7AA}" type="pres">
      <dgm:prSet presAssocID="{C44AD109-53F5-4B14-AD73-A51A625CD524}" presName="center2" presStyleLbl="fgShp" presStyleIdx="1" presStyleCnt="2"/>
      <dgm:spPr/>
    </dgm:pt>
  </dgm:ptLst>
  <dgm:cxnLst>
    <dgm:cxn modelId="{B73CFC1F-C37B-4543-9BC3-903AC9492FFD}" type="presOf" srcId="{F8D78710-201C-4D10-9971-0CD7DF91E6D5}" destId="{496FC36D-6B84-4527-BE59-ED7AD27A1804}" srcOrd="0" destOrd="0" presId="urn:microsoft.com/office/officeart/2005/8/layout/cycle4"/>
    <dgm:cxn modelId="{8DD6BE2A-D300-440B-B4DC-87D675359AB8}" type="presOf" srcId="{78B5659A-8B60-4BD4-A9B2-E6131D0A1152}" destId="{06E4E243-0CA6-48AB-8FE2-FDBDABC1FB19}" srcOrd="0" destOrd="0" presId="urn:microsoft.com/office/officeart/2005/8/layout/cycle4"/>
    <dgm:cxn modelId="{07DB762D-2E13-47AD-BDDB-62B23DC960B1}" type="presOf" srcId="{E4D4FF67-ECEC-4E23-B4AC-6DEED4CD5112}" destId="{70DE9090-AEB5-4AE8-BA67-48B743DB0D8E}" srcOrd="0" destOrd="0" presId="urn:microsoft.com/office/officeart/2005/8/layout/cycle4"/>
    <dgm:cxn modelId="{3A63C04B-157A-4BD8-ABF2-4C2BEDE0E242}" srcId="{78B5659A-8B60-4BD4-A9B2-E6131D0A1152}" destId="{03DACDB2-BB96-4BCA-B533-CF92CBF3F841}" srcOrd="0" destOrd="0" parTransId="{8C6A45DB-7104-4B16-8AC0-C6AD2C128D1A}" sibTransId="{B69B2D79-53F6-401C-945A-D9D39EE98C91}"/>
    <dgm:cxn modelId="{660B814C-695C-49EC-AFBA-B90F5D2A1EC9}" type="presOf" srcId="{9A8ACCDC-36C9-4974-8702-CD733E185C4C}" destId="{7F8C1918-B32F-409E-9602-98F940998A00}" srcOrd="0" destOrd="0" presId="urn:microsoft.com/office/officeart/2005/8/layout/cycle4"/>
    <dgm:cxn modelId="{58F3B44D-AD2A-4C96-8FA1-E132C31EE77B}" type="presOf" srcId="{701DA91F-165B-4B5D-BAB4-AB0992808BDC}" destId="{C04D1F38-9BD2-43BA-982D-80763F623E7A}" srcOrd="0" destOrd="0" presId="urn:microsoft.com/office/officeart/2005/8/layout/cycle4"/>
    <dgm:cxn modelId="{D9F82671-EADF-43F1-81B0-0151394B5372}" srcId="{C44AD109-53F5-4B14-AD73-A51A625CD524}" destId="{15756487-E268-4755-92AF-8F2A17D5A513}" srcOrd="1" destOrd="0" parTransId="{8259604B-BF08-4965-923A-D89B8A26B6D9}" sibTransId="{71B7E94B-2092-4516-B4A6-17A0B4D8820B}"/>
    <dgm:cxn modelId="{12E4A780-D1D2-4C32-8778-4B0D290FBA69}" srcId="{C44AD109-53F5-4B14-AD73-A51A625CD524}" destId="{78B5659A-8B60-4BD4-A9B2-E6131D0A1152}" srcOrd="3" destOrd="0" parTransId="{55EBD76B-2556-48C1-BF69-5173D215DE53}" sibTransId="{B883F0E1-3E32-4784-8E83-AC3C51C655D5}"/>
    <dgm:cxn modelId="{F728E399-4A4F-4482-899C-FB03684880B1}" type="presOf" srcId="{98C6A03C-EDB1-4E23-A668-5C5D5C5A4B09}" destId="{950AF920-62D1-448E-9B19-77E365BDA2D4}" srcOrd="0" destOrd="0" presId="urn:microsoft.com/office/officeart/2005/8/layout/cycle4"/>
    <dgm:cxn modelId="{FB5AB9C9-EB5D-4C73-8A7E-A34BD3448C9E}" type="presOf" srcId="{C44AD109-53F5-4B14-AD73-A51A625CD524}" destId="{E7F53BC0-7288-4E08-9902-766EB0CFE27A}" srcOrd="0" destOrd="0" presId="urn:microsoft.com/office/officeart/2005/8/layout/cycle4"/>
    <dgm:cxn modelId="{343546CB-6F1A-4B27-B369-4F3E57E7DCB4}" type="presOf" srcId="{03DACDB2-BB96-4BCA-B533-CF92CBF3F841}" destId="{59C520FF-6614-4728-BE75-6292360D3A88}" srcOrd="1" destOrd="0" presId="urn:microsoft.com/office/officeart/2005/8/layout/cycle4"/>
    <dgm:cxn modelId="{7FD457D1-641C-4AD9-8523-BCA410840360}" type="presOf" srcId="{701DA91F-165B-4B5D-BAB4-AB0992808BDC}" destId="{C2E06069-7C7D-48F4-8592-385E6885782E}" srcOrd="1" destOrd="0" presId="urn:microsoft.com/office/officeart/2005/8/layout/cycle4"/>
    <dgm:cxn modelId="{4AD65AD1-2C25-46A1-AB69-84B0A1185155}" srcId="{9A8ACCDC-36C9-4974-8702-CD733E185C4C}" destId="{98C6A03C-EDB1-4E23-A668-5C5D5C5A4B09}" srcOrd="0" destOrd="0" parTransId="{36E162D8-E194-4683-A1B5-83C7160B2336}" sibTransId="{AB7CA46D-675F-42D1-9987-CEDE9FA62343}"/>
    <dgm:cxn modelId="{F090B3D1-4FB3-4437-90DC-E41508D9E932}" type="presOf" srcId="{15756487-E268-4755-92AF-8F2A17D5A513}" destId="{C11CD014-A6E0-4365-8E13-5F95807BB28A}" srcOrd="0" destOrd="0" presId="urn:microsoft.com/office/officeart/2005/8/layout/cycle4"/>
    <dgm:cxn modelId="{576D13D4-4318-4BAC-ABFF-51CBB92B3B4C}" srcId="{C44AD109-53F5-4B14-AD73-A51A625CD524}" destId="{9A8ACCDC-36C9-4974-8702-CD733E185C4C}" srcOrd="0" destOrd="0" parTransId="{919E8ACE-7B96-4D5F-98A0-23859EF92C79}" sibTransId="{C99CCC01-CCC0-4222-85BC-D2F8629C60D0}"/>
    <dgm:cxn modelId="{6227A5DB-E89F-48A1-9807-E9474256EB61}" srcId="{C44AD109-53F5-4B14-AD73-A51A625CD524}" destId="{F8D78710-201C-4D10-9971-0CD7DF91E6D5}" srcOrd="2" destOrd="0" parTransId="{87F10FC5-E6A5-485F-84BD-79184C27193A}" sibTransId="{38EC88E0-F2B5-46E4-99AA-CF6FFAA117D9}"/>
    <dgm:cxn modelId="{113729DC-9E01-45FF-928D-7E8A27C65405}" type="presOf" srcId="{98C6A03C-EDB1-4E23-A668-5C5D5C5A4B09}" destId="{1D99F336-24AC-4C3C-ADB3-4856460477E4}" srcOrd="1" destOrd="0" presId="urn:microsoft.com/office/officeart/2005/8/layout/cycle4"/>
    <dgm:cxn modelId="{16EC48E4-A73C-4F8D-B7EF-3C884FE3B7EE}" type="presOf" srcId="{03DACDB2-BB96-4BCA-B533-CF92CBF3F841}" destId="{A29AE3CB-48E3-48BC-8FC5-7268664509A6}" srcOrd="0" destOrd="0" presId="urn:microsoft.com/office/officeart/2005/8/layout/cycle4"/>
    <dgm:cxn modelId="{15B760E6-8D61-4D86-8F41-2A3DDF30E068}" srcId="{15756487-E268-4755-92AF-8F2A17D5A513}" destId="{E4D4FF67-ECEC-4E23-B4AC-6DEED4CD5112}" srcOrd="0" destOrd="0" parTransId="{C7CA889F-90C9-4297-A317-994A90A16167}" sibTransId="{E215914E-DC4F-4FA8-974F-2F4D2F9093D4}"/>
    <dgm:cxn modelId="{119627F0-A27D-46BA-918F-6DAB1A13B6F1}" type="presOf" srcId="{E4D4FF67-ECEC-4E23-B4AC-6DEED4CD5112}" destId="{9985C6A9-2CB6-4F91-BB09-3535F5E0F75D}" srcOrd="1" destOrd="0" presId="urn:microsoft.com/office/officeart/2005/8/layout/cycle4"/>
    <dgm:cxn modelId="{D12909F8-B9DF-46F7-81EA-546C0AD3B504}" srcId="{F8D78710-201C-4D10-9971-0CD7DF91E6D5}" destId="{701DA91F-165B-4B5D-BAB4-AB0992808BDC}" srcOrd="0" destOrd="0" parTransId="{4DB599C3-66C9-4F75-A7B9-7EC9A0D58E9C}" sibTransId="{5F67158E-6EF3-48CF-9A03-573EA1D4516D}"/>
    <dgm:cxn modelId="{DDAE531A-49A5-4D74-AFBA-01F24076D144}" type="presParOf" srcId="{E7F53BC0-7288-4E08-9902-766EB0CFE27A}" destId="{8A132668-AC8E-4A9E-A1C8-2DD88D3E49E2}" srcOrd="0" destOrd="0" presId="urn:microsoft.com/office/officeart/2005/8/layout/cycle4"/>
    <dgm:cxn modelId="{7AD05184-8B33-4528-8892-B50FE04EFB0F}" type="presParOf" srcId="{8A132668-AC8E-4A9E-A1C8-2DD88D3E49E2}" destId="{93E2242B-EF3A-47AB-AF12-40035973FAF2}" srcOrd="0" destOrd="0" presId="urn:microsoft.com/office/officeart/2005/8/layout/cycle4"/>
    <dgm:cxn modelId="{D52ED998-E862-4D47-BD6C-869C466A794A}" type="presParOf" srcId="{93E2242B-EF3A-47AB-AF12-40035973FAF2}" destId="{950AF920-62D1-448E-9B19-77E365BDA2D4}" srcOrd="0" destOrd="0" presId="urn:microsoft.com/office/officeart/2005/8/layout/cycle4"/>
    <dgm:cxn modelId="{0266C778-F91F-4219-B173-9780182722A8}" type="presParOf" srcId="{93E2242B-EF3A-47AB-AF12-40035973FAF2}" destId="{1D99F336-24AC-4C3C-ADB3-4856460477E4}" srcOrd="1" destOrd="0" presId="urn:microsoft.com/office/officeart/2005/8/layout/cycle4"/>
    <dgm:cxn modelId="{E8E79742-3C6C-44DD-8816-C2A1F8FA94D7}" type="presParOf" srcId="{8A132668-AC8E-4A9E-A1C8-2DD88D3E49E2}" destId="{C8462BF8-14D2-45DA-9C95-1C36DF997EEC}" srcOrd="1" destOrd="0" presId="urn:microsoft.com/office/officeart/2005/8/layout/cycle4"/>
    <dgm:cxn modelId="{4F1FBF2B-7EA8-4FCA-8AA9-C76F45588CDC}" type="presParOf" srcId="{C8462BF8-14D2-45DA-9C95-1C36DF997EEC}" destId="{70DE9090-AEB5-4AE8-BA67-48B743DB0D8E}" srcOrd="0" destOrd="0" presId="urn:microsoft.com/office/officeart/2005/8/layout/cycle4"/>
    <dgm:cxn modelId="{9CFFE033-719E-415A-9C36-D9574A7A9DB1}" type="presParOf" srcId="{C8462BF8-14D2-45DA-9C95-1C36DF997EEC}" destId="{9985C6A9-2CB6-4F91-BB09-3535F5E0F75D}" srcOrd="1" destOrd="0" presId="urn:microsoft.com/office/officeart/2005/8/layout/cycle4"/>
    <dgm:cxn modelId="{164BA511-CF4D-4C0B-BB94-5BD4ADB141D7}" type="presParOf" srcId="{8A132668-AC8E-4A9E-A1C8-2DD88D3E49E2}" destId="{BD6A3FB9-13A3-4820-8F17-B6A069312ABE}" srcOrd="2" destOrd="0" presId="urn:microsoft.com/office/officeart/2005/8/layout/cycle4"/>
    <dgm:cxn modelId="{181FF457-E398-4125-B499-1949FE9AF01C}" type="presParOf" srcId="{BD6A3FB9-13A3-4820-8F17-B6A069312ABE}" destId="{C04D1F38-9BD2-43BA-982D-80763F623E7A}" srcOrd="0" destOrd="0" presId="urn:microsoft.com/office/officeart/2005/8/layout/cycle4"/>
    <dgm:cxn modelId="{95A790C5-45BD-4689-A6DE-EBBA66FA5EBE}" type="presParOf" srcId="{BD6A3FB9-13A3-4820-8F17-B6A069312ABE}" destId="{C2E06069-7C7D-48F4-8592-385E6885782E}" srcOrd="1" destOrd="0" presId="urn:microsoft.com/office/officeart/2005/8/layout/cycle4"/>
    <dgm:cxn modelId="{79F51E81-46B6-4E1B-A8EA-2D83C4BF5482}" type="presParOf" srcId="{8A132668-AC8E-4A9E-A1C8-2DD88D3E49E2}" destId="{385096DB-0EED-44FF-B731-26A38A44E837}" srcOrd="3" destOrd="0" presId="urn:microsoft.com/office/officeart/2005/8/layout/cycle4"/>
    <dgm:cxn modelId="{312BBB9E-EEDD-4630-8584-D6F27203445D}" type="presParOf" srcId="{385096DB-0EED-44FF-B731-26A38A44E837}" destId="{A29AE3CB-48E3-48BC-8FC5-7268664509A6}" srcOrd="0" destOrd="0" presId="urn:microsoft.com/office/officeart/2005/8/layout/cycle4"/>
    <dgm:cxn modelId="{239DF8F6-5A0D-455A-945A-3F7E6B4B4CBC}" type="presParOf" srcId="{385096DB-0EED-44FF-B731-26A38A44E837}" destId="{59C520FF-6614-4728-BE75-6292360D3A88}" srcOrd="1" destOrd="0" presId="urn:microsoft.com/office/officeart/2005/8/layout/cycle4"/>
    <dgm:cxn modelId="{469A6185-0622-4925-A066-73D58D84125C}" type="presParOf" srcId="{8A132668-AC8E-4A9E-A1C8-2DD88D3E49E2}" destId="{CE9D288E-02B8-4CFB-9C0D-E9F1DD5ACCD3}" srcOrd="4" destOrd="0" presId="urn:microsoft.com/office/officeart/2005/8/layout/cycle4"/>
    <dgm:cxn modelId="{1F6A0C92-277A-44BA-AE6F-D51EBC3624BE}" type="presParOf" srcId="{E7F53BC0-7288-4E08-9902-766EB0CFE27A}" destId="{59037D1D-0C5C-4022-8B6F-CFF8F00F7872}" srcOrd="1" destOrd="0" presId="urn:microsoft.com/office/officeart/2005/8/layout/cycle4"/>
    <dgm:cxn modelId="{6300A89A-B907-4E75-8728-338184811BAE}" type="presParOf" srcId="{59037D1D-0C5C-4022-8B6F-CFF8F00F7872}" destId="{7F8C1918-B32F-409E-9602-98F940998A00}" srcOrd="0" destOrd="0" presId="urn:microsoft.com/office/officeart/2005/8/layout/cycle4"/>
    <dgm:cxn modelId="{E7E750B1-BF91-4677-804D-447B7E92E294}" type="presParOf" srcId="{59037D1D-0C5C-4022-8B6F-CFF8F00F7872}" destId="{C11CD014-A6E0-4365-8E13-5F95807BB28A}" srcOrd="1" destOrd="0" presId="urn:microsoft.com/office/officeart/2005/8/layout/cycle4"/>
    <dgm:cxn modelId="{C54E5715-049F-4A10-8F29-5B1A64CA919D}" type="presParOf" srcId="{59037D1D-0C5C-4022-8B6F-CFF8F00F7872}" destId="{496FC36D-6B84-4527-BE59-ED7AD27A1804}" srcOrd="2" destOrd="0" presId="urn:microsoft.com/office/officeart/2005/8/layout/cycle4"/>
    <dgm:cxn modelId="{34596310-BF7D-4431-8AD5-EC936027B288}" type="presParOf" srcId="{59037D1D-0C5C-4022-8B6F-CFF8F00F7872}" destId="{06E4E243-0CA6-48AB-8FE2-FDBDABC1FB19}" srcOrd="3" destOrd="0" presId="urn:microsoft.com/office/officeart/2005/8/layout/cycle4"/>
    <dgm:cxn modelId="{A4991E08-B2ED-4081-BD5D-25F7DAE57CBB}" type="presParOf" srcId="{59037D1D-0C5C-4022-8B6F-CFF8F00F7872}" destId="{C7D2DCEE-252D-4518-AD3E-6BDD50B2628E}" srcOrd="4" destOrd="0" presId="urn:microsoft.com/office/officeart/2005/8/layout/cycle4"/>
    <dgm:cxn modelId="{1892F5BB-A351-4738-9B63-0721DF599C12}" type="presParOf" srcId="{E7F53BC0-7288-4E08-9902-766EB0CFE27A}" destId="{BBC220C1-ABE9-4E7C-B333-E605114982C1}" srcOrd="2" destOrd="0" presId="urn:microsoft.com/office/officeart/2005/8/layout/cycle4"/>
    <dgm:cxn modelId="{78BD0C3D-0560-42FA-A8E2-A7166D94E9EB}" type="presParOf" srcId="{E7F53BC0-7288-4E08-9902-766EB0CFE27A}" destId="{823529DC-1722-4E6D-835F-03A2AEB4C7A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50C4CB-82C9-4DC9-8C5D-1CEFABFE40B4}" type="doc">
      <dgm:prSet loTypeId="urn:microsoft.com/office/officeart/2005/8/layout/cycle8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AAA878-7028-4E84-92C8-AB7EB5E43B70}">
      <dgm:prSet/>
      <dgm:spPr/>
      <dgm:t>
        <a:bodyPr/>
        <a:lstStyle/>
        <a:p>
          <a:r>
            <a:rPr lang="zh-CN" altLang="en-US" b="1" dirty="0">
              <a:latin typeface="楷体" panose="02010609060101010101" pitchFamily="49" charset="-122"/>
              <a:ea typeface="楷体" panose="02010609060101010101" pitchFamily="49" charset="-122"/>
            </a:rPr>
            <a:t>使用</a:t>
          </a:r>
          <a:r>
            <a:rPr lang="en-US" altLang="zh-CN" b="1" i="1" dirty="0">
              <a:latin typeface="楷体" panose="02010609060101010101" pitchFamily="49" charset="-122"/>
              <a:ea typeface="楷体" panose="02010609060101010101" pitchFamily="49" charset="-122"/>
            </a:rPr>
            <a:t>flask</a:t>
          </a:r>
          <a:r>
            <a:rPr lang="zh-CN" altLang="en-US" b="1" dirty="0">
              <a:latin typeface="楷体" panose="02010609060101010101" pitchFamily="49" charset="-122"/>
              <a:ea typeface="楷体" panose="02010609060101010101" pitchFamily="49" charset="-122"/>
            </a:rPr>
            <a:t>制作接口（用于根据年份更新对应的数据）</a:t>
          </a:r>
          <a:endParaRPr lang="zh-CN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E9EEE81D-52CD-4F10-A1BF-901AE04873C9}" type="parTrans" cxnId="{843B0FBD-387C-4BC3-AE5C-5EECDDE4B615}">
      <dgm:prSet/>
      <dgm:spPr/>
      <dgm:t>
        <a:bodyPr/>
        <a:lstStyle/>
        <a:p>
          <a:endParaRPr lang="zh-CN" altLang="en-US"/>
        </a:p>
      </dgm:t>
    </dgm:pt>
    <dgm:pt modelId="{94C210B6-6407-464C-AA4A-41715B67ADC4}" type="sibTrans" cxnId="{843B0FBD-387C-4BC3-AE5C-5EECDDE4B615}">
      <dgm:prSet/>
      <dgm:spPr/>
      <dgm:t>
        <a:bodyPr/>
        <a:lstStyle/>
        <a:p>
          <a:endParaRPr lang="zh-CN" altLang="en-US"/>
        </a:p>
      </dgm:t>
    </dgm:pt>
    <dgm:pt modelId="{A8882902-5E87-4145-BDD4-8BF50C4FC964}">
      <dgm:prSet/>
      <dgm:spPr/>
      <dgm:t>
        <a:bodyPr/>
        <a:lstStyle/>
        <a:p>
          <a:r>
            <a:rPr lang="zh-CN" b="1" dirty="0">
              <a:latin typeface="楷体" panose="02010609060101010101" pitchFamily="49" charset="-122"/>
              <a:ea typeface="楷体" panose="02010609060101010101" pitchFamily="49" charset="-122"/>
            </a:rPr>
            <a:t>使用</a:t>
          </a:r>
          <a:r>
            <a:rPr lang="en-US" b="1" i="1" dirty="0" err="1">
              <a:latin typeface="楷体" panose="02010609060101010101" pitchFamily="49" charset="-122"/>
              <a:ea typeface="楷体" panose="02010609060101010101" pitchFamily="49" charset="-122"/>
            </a:rPr>
            <a:t>pyecharts</a:t>
          </a:r>
          <a:r>
            <a:rPr lang="zh-CN" b="1" dirty="0">
              <a:latin typeface="楷体" panose="02010609060101010101" pitchFamily="49" charset="-122"/>
              <a:ea typeface="楷体" panose="02010609060101010101" pitchFamily="49" charset="-122"/>
            </a:rPr>
            <a:t>做数据可视化生成</a:t>
          </a:r>
        </a:p>
      </dgm:t>
    </dgm:pt>
    <dgm:pt modelId="{9ABA418B-EF89-41AB-9B15-ECC7EFBDEBB3}" type="parTrans" cxnId="{0CAB0F0F-3C83-4B63-9681-C59833D4FE10}">
      <dgm:prSet/>
      <dgm:spPr/>
      <dgm:t>
        <a:bodyPr/>
        <a:lstStyle/>
        <a:p>
          <a:endParaRPr lang="zh-CN" altLang="en-US"/>
        </a:p>
      </dgm:t>
    </dgm:pt>
    <dgm:pt modelId="{CA95F487-FAEB-4A5A-A4C1-AF97E64CB905}" type="sibTrans" cxnId="{0CAB0F0F-3C83-4B63-9681-C59833D4FE10}">
      <dgm:prSet/>
      <dgm:spPr/>
      <dgm:t>
        <a:bodyPr/>
        <a:lstStyle/>
        <a:p>
          <a:endParaRPr lang="zh-CN" altLang="en-US"/>
        </a:p>
      </dgm:t>
    </dgm:pt>
    <dgm:pt modelId="{A61409E1-8FE0-4CE9-AA3B-1FAB0AA6D97F}">
      <dgm:prSet/>
      <dgm:spPr/>
      <dgm:t>
        <a:bodyPr/>
        <a:lstStyle/>
        <a:p>
          <a:r>
            <a:rPr lang="zh-CN" altLang="en-US" b="1" dirty="0">
              <a:latin typeface="楷体" panose="02010609060101010101" pitchFamily="49" charset="-122"/>
              <a:ea typeface="楷体" panose="02010609060101010101" pitchFamily="49" charset="-122"/>
            </a:rPr>
            <a:t>使用</a:t>
          </a:r>
          <a:r>
            <a:rPr lang="en-US" altLang="zh-CN" b="1" i="1" dirty="0">
              <a:latin typeface="楷体" panose="02010609060101010101" pitchFamily="49" charset="-122"/>
              <a:ea typeface="楷体" panose="02010609060101010101" pitchFamily="49" charset="-122"/>
            </a:rPr>
            <a:t>pandas</a:t>
          </a:r>
          <a:r>
            <a:rPr lang="zh-CN" altLang="en-US" b="1" dirty="0">
              <a:latin typeface="楷体" panose="02010609060101010101" pitchFamily="49" charset="-122"/>
              <a:ea typeface="楷体" panose="02010609060101010101" pitchFamily="49" charset="-122"/>
            </a:rPr>
            <a:t>对采集的</a:t>
          </a:r>
          <a:r>
            <a:rPr lang="en-US" altLang="zh-CN" b="1" dirty="0">
              <a:latin typeface="楷体" panose="02010609060101010101" pitchFamily="49" charset="-122"/>
              <a:ea typeface="楷体" panose="02010609060101010101" pitchFamily="49" charset="-122"/>
            </a:rPr>
            <a:t>excel</a:t>
          </a:r>
          <a:r>
            <a:rPr lang="zh-CN" altLang="en-US" b="1" dirty="0">
              <a:latin typeface="楷体" panose="02010609060101010101" pitchFamily="49" charset="-122"/>
              <a:ea typeface="楷体" panose="02010609060101010101" pitchFamily="49" charset="-122"/>
            </a:rPr>
            <a:t>数据做处理</a:t>
          </a:r>
          <a:endParaRPr lang="zh-CN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520D2225-935E-4CC8-B2EB-A75BFDECEABB}" type="parTrans" cxnId="{1FC230B8-A76B-4724-AD79-B36A5031D29B}">
      <dgm:prSet/>
      <dgm:spPr/>
      <dgm:t>
        <a:bodyPr/>
        <a:lstStyle/>
        <a:p>
          <a:endParaRPr lang="zh-CN" altLang="en-US"/>
        </a:p>
      </dgm:t>
    </dgm:pt>
    <dgm:pt modelId="{814D91E8-9A56-45D9-A16C-A97818DEBC44}" type="sibTrans" cxnId="{1FC230B8-A76B-4724-AD79-B36A5031D29B}">
      <dgm:prSet/>
      <dgm:spPr/>
      <dgm:t>
        <a:bodyPr/>
        <a:lstStyle/>
        <a:p>
          <a:endParaRPr lang="zh-CN" altLang="en-US"/>
        </a:p>
      </dgm:t>
    </dgm:pt>
    <dgm:pt modelId="{D1B0C2D7-E0AC-40CB-8EE8-54BDAF2E37F8}" type="pres">
      <dgm:prSet presAssocID="{8950C4CB-82C9-4DC9-8C5D-1CEFABFE40B4}" presName="compositeShape" presStyleCnt="0">
        <dgm:presLayoutVars>
          <dgm:chMax val="7"/>
          <dgm:dir/>
          <dgm:resizeHandles val="exact"/>
        </dgm:presLayoutVars>
      </dgm:prSet>
      <dgm:spPr/>
    </dgm:pt>
    <dgm:pt modelId="{2B50F63B-1314-4C6E-8B3E-C5EFDC98503C}" type="pres">
      <dgm:prSet presAssocID="{8950C4CB-82C9-4DC9-8C5D-1CEFABFE40B4}" presName="wedge1" presStyleLbl="node1" presStyleIdx="0" presStyleCnt="3"/>
      <dgm:spPr/>
    </dgm:pt>
    <dgm:pt modelId="{93E85062-C59B-4B70-8E2B-56431E4706EA}" type="pres">
      <dgm:prSet presAssocID="{8950C4CB-82C9-4DC9-8C5D-1CEFABFE40B4}" presName="dummy1a" presStyleCnt="0"/>
      <dgm:spPr/>
    </dgm:pt>
    <dgm:pt modelId="{BFD5CFD6-D50A-41B2-BF2E-891FDB87966A}" type="pres">
      <dgm:prSet presAssocID="{8950C4CB-82C9-4DC9-8C5D-1CEFABFE40B4}" presName="dummy1b" presStyleCnt="0"/>
      <dgm:spPr/>
    </dgm:pt>
    <dgm:pt modelId="{BF8E5011-F2B2-47A9-ABB3-1F0E521B807D}" type="pres">
      <dgm:prSet presAssocID="{8950C4CB-82C9-4DC9-8C5D-1CEFABFE40B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169B07A-B917-420C-AF16-AB335F77BE2F}" type="pres">
      <dgm:prSet presAssocID="{8950C4CB-82C9-4DC9-8C5D-1CEFABFE40B4}" presName="wedge2" presStyleLbl="node1" presStyleIdx="1" presStyleCnt="3"/>
      <dgm:spPr/>
    </dgm:pt>
    <dgm:pt modelId="{D3EB7A3A-EB3E-496E-957E-19A7F7354C4D}" type="pres">
      <dgm:prSet presAssocID="{8950C4CB-82C9-4DC9-8C5D-1CEFABFE40B4}" presName="dummy2a" presStyleCnt="0"/>
      <dgm:spPr/>
    </dgm:pt>
    <dgm:pt modelId="{C083AD4B-8AA9-4D0F-B3AA-7211E2DE9359}" type="pres">
      <dgm:prSet presAssocID="{8950C4CB-82C9-4DC9-8C5D-1CEFABFE40B4}" presName="dummy2b" presStyleCnt="0"/>
      <dgm:spPr/>
    </dgm:pt>
    <dgm:pt modelId="{B0D4DF59-7F0B-47F1-9E67-91C91EDDA4FB}" type="pres">
      <dgm:prSet presAssocID="{8950C4CB-82C9-4DC9-8C5D-1CEFABFE40B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E69F4EE-E409-406D-B5C5-52E7A03AABD3}" type="pres">
      <dgm:prSet presAssocID="{8950C4CB-82C9-4DC9-8C5D-1CEFABFE40B4}" presName="wedge3" presStyleLbl="node1" presStyleIdx="2" presStyleCnt="3"/>
      <dgm:spPr/>
    </dgm:pt>
    <dgm:pt modelId="{CA15F103-A3D7-4EC1-95FA-F0910CEFDB7D}" type="pres">
      <dgm:prSet presAssocID="{8950C4CB-82C9-4DC9-8C5D-1CEFABFE40B4}" presName="dummy3a" presStyleCnt="0"/>
      <dgm:spPr/>
    </dgm:pt>
    <dgm:pt modelId="{CA8E6099-A83D-417D-A821-75CE3CB76CAD}" type="pres">
      <dgm:prSet presAssocID="{8950C4CB-82C9-4DC9-8C5D-1CEFABFE40B4}" presName="dummy3b" presStyleCnt="0"/>
      <dgm:spPr/>
    </dgm:pt>
    <dgm:pt modelId="{20E1791E-CF45-4657-8BA3-1BE0A3B53FA0}" type="pres">
      <dgm:prSet presAssocID="{8950C4CB-82C9-4DC9-8C5D-1CEFABFE40B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3D57453B-C78A-4FBB-BC50-77E5DB807602}" type="pres">
      <dgm:prSet presAssocID="{94C210B6-6407-464C-AA4A-41715B67ADC4}" presName="arrowWedge1" presStyleLbl="fgSibTrans2D1" presStyleIdx="0" presStyleCnt="3"/>
      <dgm:spPr/>
    </dgm:pt>
    <dgm:pt modelId="{8F29581A-536B-4327-9A11-BCE60634A816}" type="pres">
      <dgm:prSet presAssocID="{CA95F487-FAEB-4A5A-A4C1-AF97E64CB905}" presName="arrowWedge2" presStyleLbl="fgSibTrans2D1" presStyleIdx="1" presStyleCnt="3"/>
      <dgm:spPr/>
    </dgm:pt>
    <dgm:pt modelId="{91BB0E26-587D-4AFE-8925-57675B96ACCA}" type="pres">
      <dgm:prSet presAssocID="{814D91E8-9A56-45D9-A16C-A97818DEBC44}" presName="arrowWedge3" presStyleLbl="fgSibTrans2D1" presStyleIdx="2" presStyleCnt="3"/>
      <dgm:spPr/>
    </dgm:pt>
  </dgm:ptLst>
  <dgm:cxnLst>
    <dgm:cxn modelId="{E498420D-29EA-45D6-B1C8-2E6E3955C122}" type="presOf" srcId="{8950C4CB-82C9-4DC9-8C5D-1CEFABFE40B4}" destId="{D1B0C2D7-E0AC-40CB-8EE8-54BDAF2E37F8}" srcOrd="0" destOrd="0" presId="urn:microsoft.com/office/officeart/2005/8/layout/cycle8"/>
    <dgm:cxn modelId="{0CAB0F0F-3C83-4B63-9681-C59833D4FE10}" srcId="{8950C4CB-82C9-4DC9-8C5D-1CEFABFE40B4}" destId="{A8882902-5E87-4145-BDD4-8BF50C4FC964}" srcOrd="1" destOrd="0" parTransId="{9ABA418B-EF89-41AB-9B15-ECC7EFBDEBB3}" sibTransId="{CA95F487-FAEB-4A5A-A4C1-AF97E64CB905}"/>
    <dgm:cxn modelId="{09F8C81D-398D-4F60-A5D2-BE6188CA8EBA}" type="presOf" srcId="{55AAA878-7028-4E84-92C8-AB7EB5E43B70}" destId="{BF8E5011-F2B2-47A9-ABB3-1F0E521B807D}" srcOrd="1" destOrd="0" presId="urn:microsoft.com/office/officeart/2005/8/layout/cycle8"/>
    <dgm:cxn modelId="{497AC834-EBE1-4430-96C1-1EBB61FADCEB}" type="presOf" srcId="{A8882902-5E87-4145-BDD4-8BF50C4FC964}" destId="{4169B07A-B917-420C-AF16-AB335F77BE2F}" srcOrd="0" destOrd="0" presId="urn:microsoft.com/office/officeart/2005/8/layout/cycle8"/>
    <dgm:cxn modelId="{26913D5C-B66B-4AD0-846D-FAC9BE31B073}" type="presOf" srcId="{55AAA878-7028-4E84-92C8-AB7EB5E43B70}" destId="{2B50F63B-1314-4C6E-8B3E-C5EFDC98503C}" srcOrd="0" destOrd="0" presId="urn:microsoft.com/office/officeart/2005/8/layout/cycle8"/>
    <dgm:cxn modelId="{155E106D-D260-4854-8628-723F4F793332}" type="presOf" srcId="{A61409E1-8FE0-4CE9-AA3B-1FAB0AA6D97F}" destId="{9E69F4EE-E409-406D-B5C5-52E7A03AABD3}" srcOrd="0" destOrd="0" presId="urn:microsoft.com/office/officeart/2005/8/layout/cycle8"/>
    <dgm:cxn modelId="{E356CE98-4AC8-4079-AD9A-21E0A483032C}" type="presOf" srcId="{A61409E1-8FE0-4CE9-AA3B-1FAB0AA6D97F}" destId="{20E1791E-CF45-4657-8BA3-1BE0A3B53FA0}" srcOrd="1" destOrd="0" presId="urn:microsoft.com/office/officeart/2005/8/layout/cycle8"/>
    <dgm:cxn modelId="{1FC230B8-A76B-4724-AD79-B36A5031D29B}" srcId="{8950C4CB-82C9-4DC9-8C5D-1CEFABFE40B4}" destId="{A61409E1-8FE0-4CE9-AA3B-1FAB0AA6D97F}" srcOrd="2" destOrd="0" parTransId="{520D2225-935E-4CC8-B2EB-A75BFDECEABB}" sibTransId="{814D91E8-9A56-45D9-A16C-A97818DEBC44}"/>
    <dgm:cxn modelId="{843B0FBD-387C-4BC3-AE5C-5EECDDE4B615}" srcId="{8950C4CB-82C9-4DC9-8C5D-1CEFABFE40B4}" destId="{55AAA878-7028-4E84-92C8-AB7EB5E43B70}" srcOrd="0" destOrd="0" parTransId="{E9EEE81D-52CD-4F10-A1BF-901AE04873C9}" sibTransId="{94C210B6-6407-464C-AA4A-41715B67ADC4}"/>
    <dgm:cxn modelId="{D2E80FD8-182E-4DD0-90E1-CE739E63FE6D}" type="presOf" srcId="{A8882902-5E87-4145-BDD4-8BF50C4FC964}" destId="{B0D4DF59-7F0B-47F1-9E67-91C91EDDA4FB}" srcOrd="1" destOrd="0" presId="urn:microsoft.com/office/officeart/2005/8/layout/cycle8"/>
    <dgm:cxn modelId="{472D176E-812E-485B-902D-2BE93EC23350}" type="presParOf" srcId="{D1B0C2D7-E0AC-40CB-8EE8-54BDAF2E37F8}" destId="{2B50F63B-1314-4C6E-8B3E-C5EFDC98503C}" srcOrd="0" destOrd="0" presId="urn:microsoft.com/office/officeart/2005/8/layout/cycle8"/>
    <dgm:cxn modelId="{D2935395-8657-443A-90B6-26EC4A7953D2}" type="presParOf" srcId="{D1B0C2D7-E0AC-40CB-8EE8-54BDAF2E37F8}" destId="{93E85062-C59B-4B70-8E2B-56431E4706EA}" srcOrd="1" destOrd="0" presId="urn:microsoft.com/office/officeart/2005/8/layout/cycle8"/>
    <dgm:cxn modelId="{E4E92820-E54C-4281-8D25-F0DCB70DA620}" type="presParOf" srcId="{D1B0C2D7-E0AC-40CB-8EE8-54BDAF2E37F8}" destId="{BFD5CFD6-D50A-41B2-BF2E-891FDB87966A}" srcOrd="2" destOrd="0" presId="urn:microsoft.com/office/officeart/2005/8/layout/cycle8"/>
    <dgm:cxn modelId="{13BDF2B3-E942-425F-91F3-596FF6DF0B66}" type="presParOf" srcId="{D1B0C2D7-E0AC-40CB-8EE8-54BDAF2E37F8}" destId="{BF8E5011-F2B2-47A9-ABB3-1F0E521B807D}" srcOrd="3" destOrd="0" presId="urn:microsoft.com/office/officeart/2005/8/layout/cycle8"/>
    <dgm:cxn modelId="{87DC0709-63CF-4814-BE16-5FC8531833F3}" type="presParOf" srcId="{D1B0C2D7-E0AC-40CB-8EE8-54BDAF2E37F8}" destId="{4169B07A-B917-420C-AF16-AB335F77BE2F}" srcOrd="4" destOrd="0" presId="urn:microsoft.com/office/officeart/2005/8/layout/cycle8"/>
    <dgm:cxn modelId="{96C6D043-7ABE-4C36-B60D-6AF009025650}" type="presParOf" srcId="{D1B0C2D7-E0AC-40CB-8EE8-54BDAF2E37F8}" destId="{D3EB7A3A-EB3E-496E-957E-19A7F7354C4D}" srcOrd="5" destOrd="0" presId="urn:microsoft.com/office/officeart/2005/8/layout/cycle8"/>
    <dgm:cxn modelId="{B4137BA7-055B-4DC5-88C7-120CA85CC46A}" type="presParOf" srcId="{D1B0C2D7-E0AC-40CB-8EE8-54BDAF2E37F8}" destId="{C083AD4B-8AA9-4D0F-B3AA-7211E2DE9359}" srcOrd="6" destOrd="0" presId="urn:microsoft.com/office/officeart/2005/8/layout/cycle8"/>
    <dgm:cxn modelId="{2B6C8CCE-D43F-4ED3-BD5F-4343952CACEA}" type="presParOf" srcId="{D1B0C2D7-E0AC-40CB-8EE8-54BDAF2E37F8}" destId="{B0D4DF59-7F0B-47F1-9E67-91C91EDDA4FB}" srcOrd="7" destOrd="0" presId="urn:microsoft.com/office/officeart/2005/8/layout/cycle8"/>
    <dgm:cxn modelId="{97D0867E-25F6-4A42-AD04-3874F8797E99}" type="presParOf" srcId="{D1B0C2D7-E0AC-40CB-8EE8-54BDAF2E37F8}" destId="{9E69F4EE-E409-406D-B5C5-52E7A03AABD3}" srcOrd="8" destOrd="0" presId="urn:microsoft.com/office/officeart/2005/8/layout/cycle8"/>
    <dgm:cxn modelId="{9A1FBC9D-45D9-4038-B451-D5361507BE3F}" type="presParOf" srcId="{D1B0C2D7-E0AC-40CB-8EE8-54BDAF2E37F8}" destId="{CA15F103-A3D7-4EC1-95FA-F0910CEFDB7D}" srcOrd="9" destOrd="0" presId="urn:microsoft.com/office/officeart/2005/8/layout/cycle8"/>
    <dgm:cxn modelId="{BCF6B0E1-1958-4CD6-ADEC-504E26FC0330}" type="presParOf" srcId="{D1B0C2D7-E0AC-40CB-8EE8-54BDAF2E37F8}" destId="{CA8E6099-A83D-417D-A821-75CE3CB76CAD}" srcOrd="10" destOrd="0" presId="urn:microsoft.com/office/officeart/2005/8/layout/cycle8"/>
    <dgm:cxn modelId="{7C9B510D-48CA-46B4-9BCD-A04635CA0D17}" type="presParOf" srcId="{D1B0C2D7-E0AC-40CB-8EE8-54BDAF2E37F8}" destId="{20E1791E-CF45-4657-8BA3-1BE0A3B53FA0}" srcOrd="11" destOrd="0" presId="urn:microsoft.com/office/officeart/2005/8/layout/cycle8"/>
    <dgm:cxn modelId="{F36C4B20-6819-4B9C-A3A3-63B27F3D28F8}" type="presParOf" srcId="{D1B0C2D7-E0AC-40CB-8EE8-54BDAF2E37F8}" destId="{3D57453B-C78A-4FBB-BC50-77E5DB807602}" srcOrd="12" destOrd="0" presId="urn:microsoft.com/office/officeart/2005/8/layout/cycle8"/>
    <dgm:cxn modelId="{3AF5DD29-1655-4DA9-900E-9A3383BE24BA}" type="presParOf" srcId="{D1B0C2D7-E0AC-40CB-8EE8-54BDAF2E37F8}" destId="{8F29581A-536B-4327-9A11-BCE60634A816}" srcOrd="13" destOrd="0" presId="urn:microsoft.com/office/officeart/2005/8/layout/cycle8"/>
    <dgm:cxn modelId="{BA0C7DF4-ACFC-41C2-AA61-0FF858175DE9}" type="presParOf" srcId="{D1B0C2D7-E0AC-40CB-8EE8-54BDAF2E37F8}" destId="{91BB0E26-587D-4AFE-8925-57675B96ACC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CCABB3-6480-4059-A109-B32948B7B59A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42766EF-9E1D-417D-94AD-835A05EFFA0D}">
      <dgm:prSet/>
      <dgm:spPr/>
      <dgm:t>
        <a:bodyPr/>
        <a:lstStyle/>
        <a:p>
          <a:r>
            <a:rPr lang="zh-CN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使用</a:t>
          </a:r>
          <a:r>
            <a:rPr lang="en-US" i="1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jQuery</a:t>
          </a:r>
          <a:r>
            <a:rPr lang="zh-CN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库实现</a:t>
          </a:r>
          <a:r>
            <a:rPr lang="en-US" i="1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AJAX</a:t>
          </a:r>
          <a:r>
            <a:rPr lang="zh-CN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发送请求到服务器用来更新各年份对应的数据以及生成对应省份的</a:t>
          </a:r>
          <a:r>
            <a:rPr lang="en-US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3D</a:t>
          </a:r>
          <a:r>
            <a:rPr lang="zh-CN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图。</a:t>
          </a:r>
        </a:p>
      </dgm:t>
    </dgm:pt>
    <dgm:pt modelId="{0652011C-5915-4CC3-B1D2-85DAB4785AFE}" type="parTrans" cxnId="{A3712B8A-9506-4975-8EB3-E666AD5ADDD4}">
      <dgm:prSet/>
      <dgm:spPr/>
      <dgm:t>
        <a:bodyPr/>
        <a:lstStyle/>
        <a:p>
          <a:endParaRPr lang="zh-CN" altLang="en-US"/>
        </a:p>
      </dgm:t>
    </dgm:pt>
    <dgm:pt modelId="{BEFAA4D9-6727-4ADB-AD87-9427063C2C05}" type="sibTrans" cxnId="{A3712B8A-9506-4975-8EB3-E666AD5ADDD4}">
      <dgm:prSet/>
      <dgm:spPr/>
      <dgm:t>
        <a:bodyPr/>
        <a:lstStyle/>
        <a:p>
          <a:endParaRPr lang="zh-CN" altLang="en-US"/>
        </a:p>
      </dgm:t>
    </dgm:pt>
    <dgm:pt modelId="{52D3E5E1-9465-4336-91C8-3972B9C31EBE}">
      <dgm:prSet/>
      <dgm:spPr/>
      <dgm:t>
        <a:bodyPr/>
        <a:lstStyle/>
        <a:p>
          <a:r>
            <a:rPr lang="zh-CN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使用</a:t>
          </a:r>
          <a:r>
            <a:rPr lang="en-US" i="1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Bootstrap</a:t>
          </a:r>
          <a:r>
            <a:rPr lang="zh-CN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库实现图片的轮播以及</a:t>
          </a:r>
          <a:r>
            <a:rPr lang="en-US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3D</a:t>
          </a:r>
          <a:r>
            <a:rPr lang="zh-CN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模态框的展示。</a:t>
          </a:r>
        </a:p>
      </dgm:t>
    </dgm:pt>
    <dgm:pt modelId="{5D2D7A8E-B631-474B-A75F-54B9B64CBBEA}" type="parTrans" cxnId="{4F00662F-FBCD-40B9-8D42-1723FFF52C05}">
      <dgm:prSet/>
      <dgm:spPr/>
      <dgm:t>
        <a:bodyPr/>
        <a:lstStyle/>
        <a:p>
          <a:endParaRPr lang="zh-CN" altLang="en-US"/>
        </a:p>
      </dgm:t>
    </dgm:pt>
    <dgm:pt modelId="{DE88EF94-813D-4811-90B6-C43F9B44C1B5}" type="sibTrans" cxnId="{4F00662F-FBCD-40B9-8D42-1723FFF52C05}">
      <dgm:prSet/>
      <dgm:spPr/>
      <dgm:t>
        <a:bodyPr/>
        <a:lstStyle/>
        <a:p>
          <a:endParaRPr lang="zh-CN" altLang="en-US"/>
        </a:p>
      </dgm:t>
    </dgm:pt>
    <dgm:pt modelId="{45DBD462-1CA9-4665-8125-F4353C73AF4B}" type="pres">
      <dgm:prSet presAssocID="{53CCABB3-6480-4059-A109-B32948B7B59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288B87A-5768-4B9F-BF8D-D3E52543D5A9}" type="pres">
      <dgm:prSet presAssocID="{C42766EF-9E1D-417D-94AD-835A05EFFA0D}" presName="horFlow" presStyleCnt="0"/>
      <dgm:spPr/>
    </dgm:pt>
    <dgm:pt modelId="{608F1810-5BB0-4B3B-9599-1AC2C7AFDDBC}" type="pres">
      <dgm:prSet presAssocID="{C42766EF-9E1D-417D-94AD-835A05EFFA0D}" presName="bigChev" presStyleLbl="node1" presStyleIdx="0" presStyleCnt="2"/>
      <dgm:spPr/>
    </dgm:pt>
    <dgm:pt modelId="{08DB2BEC-93E3-4CD1-92C6-35B436D52333}" type="pres">
      <dgm:prSet presAssocID="{C42766EF-9E1D-417D-94AD-835A05EFFA0D}" presName="vSp" presStyleCnt="0"/>
      <dgm:spPr/>
    </dgm:pt>
    <dgm:pt modelId="{A90C481A-73F5-4E95-8B30-A5FD2C8513E8}" type="pres">
      <dgm:prSet presAssocID="{52D3E5E1-9465-4336-91C8-3972B9C31EBE}" presName="horFlow" presStyleCnt="0"/>
      <dgm:spPr/>
    </dgm:pt>
    <dgm:pt modelId="{02371A5F-578D-474B-B7EC-DE32B500A255}" type="pres">
      <dgm:prSet presAssocID="{52D3E5E1-9465-4336-91C8-3972B9C31EBE}" presName="bigChev" presStyleLbl="node1" presStyleIdx="1" presStyleCnt="2"/>
      <dgm:spPr/>
    </dgm:pt>
  </dgm:ptLst>
  <dgm:cxnLst>
    <dgm:cxn modelId="{4F00662F-FBCD-40B9-8D42-1723FFF52C05}" srcId="{53CCABB3-6480-4059-A109-B32948B7B59A}" destId="{52D3E5E1-9465-4336-91C8-3972B9C31EBE}" srcOrd="1" destOrd="0" parTransId="{5D2D7A8E-B631-474B-A75F-54B9B64CBBEA}" sibTransId="{DE88EF94-813D-4811-90B6-C43F9B44C1B5}"/>
    <dgm:cxn modelId="{564A575B-146A-4C8C-92F9-7D458E9D0127}" type="presOf" srcId="{C42766EF-9E1D-417D-94AD-835A05EFFA0D}" destId="{608F1810-5BB0-4B3B-9599-1AC2C7AFDDBC}" srcOrd="0" destOrd="0" presId="urn:microsoft.com/office/officeart/2005/8/layout/lProcess3"/>
    <dgm:cxn modelId="{A3712B8A-9506-4975-8EB3-E666AD5ADDD4}" srcId="{53CCABB3-6480-4059-A109-B32948B7B59A}" destId="{C42766EF-9E1D-417D-94AD-835A05EFFA0D}" srcOrd="0" destOrd="0" parTransId="{0652011C-5915-4CC3-B1D2-85DAB4785AFE}" sibTransId="{BEFAA4D9-6727-4ADB-AD87-9427063C2C05}"/>
    <dgm:cxn modelId="{DF9070CA-CF04-4E7B-AE59-6289C3B99189}" type="presOf" srcId="{53CCABB3-6480-4059-A109-B32948B7B59A}" destId="{45DBD462-1CA9-4665-8125-F4353C73AF4B}" srcOrd="0" destOrd="0" presId="urn:microsoft.com/office/officeart/2005/8/layout/lProcess3"/>
    <dgm:cxn modelId="{4B0E4ADD-5FD9-4AB6-A9D6-97FE107B737E}" type="presOf" srcId="{52D3E5E1-9465-4336-91C8-3972B9C31EBE}" destId="{02371A5F-578D-474B-B7EC-DE32B500A255}" srcOrd="0" destOrd="0" presId="urn:microsoft.com/office/officeart/2005/8/layout/lProcess3"/>
    <dgm:cxn modelId="{5C4E85E5-056A-4EB8-A1B9-60F860450196}" type="presParOf" srcId="{45DBD462-1CA9-4665-8125-F4353C73AF4B}" destId="{8288B87A-5768-4B9F-BF8D-D3E52543D5A9}" srcOrd="0" destOrd="0" presId="urn:microsoft.com/office/officeart/2005/8/layout/lProcess3"/>
    <dgm:cxn modelId="{A1E64DB9-AD07-418A-9BE4-F46815AEAF94}" type="presParOf" srcId="{8288B87A-5768-4B9F-BF8D-D3E52543D5A9}" destId="{608F1810-5BB0-4B3B-9599-1AC2C7AFDDBC}" srcOrd="0" destOrd="0" presId="urn:microsoft.com/office/officeart/2005/8/layout/lProcess3"/>
    <dgm:cxn modelId="{2AE9116A-8598-4B5D-AF84-AECDDEEE87E5}" type="presParOf" srcId="{45DBD462-1CA9-4665-8125-F4353C73AF4B}" destId="{08DB2BEC-93E3-4CD1-92C6-35B436D52333}" srcOrd="1" destOrd="0" presId="urn:microsoft.com/office/officeart/2005/8/layout/lProcess3"/>
    <dgm:cxn modelId="{6804F53C-82E6-4F28-9FE6-80B7AB050CC5}" type="presParOf" srcId="{45DBD462-1CA9-4665-8125-F4353C73AF4B}" destId="{A90C481A-73F5-4E95-8B30-A5FD2C8513E8}" srcOrd="2" destOrd="0" presId="urn:microsoft.com/office/officeart/2005/8/layout/lProcess3"/>
    <dgm:cxn modelId="{0C8BAECA-B884-4587-8DF3-0AA5B31D6FA8}" type="presParOf" srcId="{A90C481A-73F5-4E95-8B30-A5FD2C8513E8}" destId="{02371A5F-578D-474B-B7EC-DE32B500A25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F2CF6D-8E7F-4A1E-BC1A-B17735D430A6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737A0E24-6173-4A82-853C-A5DB93638404}">
      <dgm:prSet phldrT="[文本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i="1" dirty="0"/>
            <a:t>POST /</a:t>
          </a:r>
          <a:r>
            <a:rPr lang="en-US" altLang="zh-CN" i="1" dirty="0" err="1"/>
            <a:t>update_year</a:t>
          </a:r>
          <a:endParaRPr lang="zh-CN" altLang="en-US" i="1" dirty="0"/>
        </a:p>
      </dgm:t>
    </dgm:pt>
    <dgm:pt modelId="{B5045951-7F5D-495C-B565-1F836FB45F73}" type="parTrans" cxnId="{22A9D1C5-6EAE-4CF5-B9D1-692FBC6EEC93}">
      <dgm:prSet/>
      <dgm:spPr/>
      <dgm:t>
        <a:bodyPr/>
        <a:lstStyle/>
        <a:p>
          <a:endParaRPr lang="zh-CN" altLang="en-US"/>
        </a:p>
      </dgm:t>
    </dgm:pt>
    <dgm:pt modelId="{5F947CF0-56BC-4110-B3EA-253DFBE5AE16}" type="sibTrans" cxnId="{22A9D1C5-6EAE-4CF5-B9D1-692FBC6EEC93}">
      <dgm:prSet/>
      <dgm:spPr/>
      <dgm:t>
        <a:bodyPr/>
        <a:lstStyle/>
        <a:p>
          <a:endParaRPr lang="zh-CN" altLang="en-US"/>
        </a:p>
      </dgm:t>
    </dgm:pt>
    <dgm:pt modelId="{D9922388-5E91-4958-ACAF-A2280D53BD50}">
      <dgm:prSet phldrT="[文本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i="1" dirty="0"/>
            <a:t>GET /generate_3d_map</a:t>
          </a:r>
          <a:endParaRPr lang="zh-CN" altLang="en-US" i="1" dirty="0"/>
        </a:p>
      </dgm:t>
    </dgm:pt>
    <dgm:pt modelId="{C004E486-7B6A-4287-A90C-67BEFE96842A}" type="parTrans" cxnId="{86FF7F56-D9DB-4C19-8138-D84464A0F3F3}">
      <dgm:prSet/>
      <dgm:spPr/>
      <dgm:t>
        <a:bodyPr/>
        <a:lstStyle/>
        <a:p>
          <a:endParaRPr lang="zh-CN" altLang="en-US"/>
        </a:p>
      </dgm:t>
    </dgm:pt>
    <dgm:pt modelId="{42CA2125-A23D-40A5-80B6-FF6419A9F982}" type="sibTrans" cxnId="{86FF7F56-D9DB-4C19-8138-D84464A0F3F3}">
      <dgm:prSet/>
      <dgm:spPr/>
      <dgm:t>
        <a:bodyPr/>
        <a:lstStyle/>
        <a:p>
          <a:endParaRPr lang="zh-CN" altLang="en-US"/>
        </a:p>
      </dgm:t>
    </dgm:pt>
    <dgm:pt modelId="{1245C57A-AC16-4895-9039-4ACC7AB1A617}">
      <dgm:prSet/>
      <dgm:spPr/>
      <dgm:t>
        <a:bodyPr/>
        <a:lstStyle/>
        <a:p>
          <a:pPr marL="0" marR="0" lvl="0" indent="72000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传入前端选择框中的</a:t>
          </a:r>
          <a:r>
            <a:rPr lang="en-US" altLang="zh-CN" dirty="0">
              <a:latin typeface="楷体" panose="02010609060101010101" pitchFamily="49" charset="-122"/>
              <a:ea typeface="楷体" panose="02010609060101010101" pitchFamily="49" charset="-122"/>
            </a:rPr>
            <a:t>year</a:t>
          </a: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，根据</a:t>
          </a:r>
          <a:r>
            <a:rPr lang="en-US" altLang="zh-CN" dirty="0">
              <a:latin typeface="楷体" panose="02010609060101010101" pitchFamily="49" charset="-122"/>
              <a:ea typeface="楷体" panose="02010609060101010101" pitchFamily="49" charset="-122"/>
            </a:rPr>
            <a:t>year</a:t>
          </a: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执行对应的生成统计图表的</a:t>
          </a:r>
          <a:r>
            <a:rPr lang="en-US" altLang="zh-CN" dirty="0">
              <a:latin typeface="楷体" panose="02010609060101010101" pitchFamily="49" charset="-122"/>
              <a:ea typeface="楷体" panose="02010609060101010101" pitchFamily="49" charset="-122"/>
            </a:rPr>
            <a:t>Python</a:t>
          </a: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文件。</a:t>
          </a:r>
        </a:p>
      </dgm:t>
    </dgm:pt>
    <dgm:pt modelId="{3A78EA22-0F64-406A-B29C-F071F13CEB31}" type="parTrans" cxnId="{C254B02D-0216-4A1F-8D39-0D9182AF30ED}">
      <dgm:prSet/>
      <dgm:spPr/>
      <dgm:t>
        <a:bodyPr/>
        <a:lstStyle/>
        <a:p>
          <a:endParaRPr lang="zh-CN" altLang="en-US"/>
        </a:p>
      </dgm:t>
    </dgm:pt>
    <dgm:pt modelId="{0F385072-7EDF-4A91-87CA-57D48D7E9823}" type="sibTrans" cxnId="{C254B02D-0216-4A1F-8D39-0D9182AF30ED}">
      <dgm:prSet/>
      <dgm:spPr/>
      <dgm:t>
        <a:bodyPr/>
        <a:lstStyle/>
        <a:p>
          <a:endParaRPr lang="zh-CN" altLang="en-US"/>
        </a:p>
      </dgm:t>
    </dgm:pt>
    <dgm:pt modelId="{C3BD75DC-F4CF-454F-9398-110B600CA75D}">
      <dgm:prSet/>
      <dgm:spPr/>
      <dgm:t>
        <a:bodyPr/>
        <a:lstStyle/>
        <a:p>
          <a:pPr marL="0" marR="0" lvl="0" indent="72000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前端通过</a:t>
          </a:r>
          <a:r>
            <a:rPr lang="zh-CN" altLang="en-US" b="1" dirty="0">
              <a:latin typeface="楷体" panose="02010609060101010101" pitchFamily="49" charset="-122"/>
              <a:ea typeface="楷体" panose="02010609060101010101" pitchFamily="49" charset="-122"/>
            </a:rPr>
            <a:t>监听鼠标</a:t>
          </a: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点击事件，识别用户点击的哪一个省份。将省份</a:t>
          </a:r>
          <a:r>
            <a:rPr lang="en-US" altLang="zh-CN" dirty="0">
              <a:latin typeface="楷体" panose="02010609060101010101" pitchFamily="49" charset="-122"/>
              <a:ea typeface="楷体" panose="02010609060101010101" pitchFamily="49" charset="-122"/>
            </a:rPr>
            <a:t>province</a:t>
          </a: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传入该接口，</a:t>
          </a:r>
          <a:r>
            <a:rPr lang="en-US" altLang="zh-CN" dirty="0">
              <a:latin typeface="楷体" panose="02010609060101010101" pitchFamily="49" charset="-122"/>
              <a:ea typeface="楷体" panose="02010609060101010101" pitchFamily="49" charset="-122"/>
            </a:rPr>
            <a:t>province</a:t>
          </a: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作为参数传入生成</a:t>
          </a:r>
          <a:r>
            <a:rPr lang="en-US" altLang="zh-CN" dirty="0">
              <a:latin typeface="楷体" panose="02010609060101010101" pitchFamily="49" charset="-122"/>
              <a:ea typeface="楷体" panose="02010609060101010101" pitchFamily="49" charset="-122"/>
            </a:rPr>
            <a:t>3D</a:t>
          </a: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图的函数，生成对应省份的</a:t>
          </a:r>
          <a:r>
            <a:rPr lang="en-US" altLang="zh-CN" dirty="0">
              <a:latin typeface="楷体" panose="02010609060101010101" pitchFamily="49" charset="-122"/>
              <a:ea typeface="楷体" panose="02010609060101010101" pitchFamily="49" charset="-122"/>
            </a:rPr>
            <a:t>3D html</a:t>
          </a: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文件</a:t>
          </a:r>
          <a:r>
            <a:rPr lang="zh-CN" altLang="en-US" dirty="0"/>
            <a:t>。</a:t>
          </a:r>
        </a:p>
      </dgm:t>
    </dgm:pt>
    <dgm:pt modelId="{28A1A15D-B80E-4377-8046-C681719B0220}" type="parTrans" cxnId="{029FA787-6C63-4A12-921A-35E28D2225EB}">
      <dgm:prSet/>
      <dgm:spPr/>
      <dgm:t>
        <a:bodyPr/>
        <a:lstStyle/>
        <a:p>
          <a:endParaRPr lang="zh-CN" altLang="en-US"/>
        </a:p>
      </dgm:t>
    </dgm:pt>
    <dgm:pt modelId="{4CB42D37-7F7C-48B5-BF3F-202DCB96E218}" type="sibTrans" cxnId="{029FA787-6C63-4A12-921A-35E28D2225EB}">
      <dgm:prSet/>
      <dgm:spPr/>
      <dgm:t>
        <a:bodyPr/>
        <a:lstStyle/>
        <a:p>
          <a:endParaRPr lang="zh-CN" altLang="en-US"/>
        </a:p>
      </dgm:t>
    </dgm:pt>
    <dgm:pt modelId="{6EAC31F5-4FE6-4085-863C-584F5F2D58AE}" type="pres">
      <dgm:prSet presAssocID="{BBF2CF6D-8E7F-4A1E-BC1A-B17735D430A6}" presName="linear" presStyleCnt="0">
        <dgm:presLayoutVars>
          <dgm:dir/>
          <dgm:animLvl val="lvl"/>
          <dgm:resizeHandles val="exact"/>
        </dgm:presLayoutVars>
      </dgm:prSet>
      <dgm:spPr/>
    </dgm:pt>
    <dgm:pt modelId="{29A11A98-3584-49EE-A40E-10C23841CB46}" type="pres">
      <dgm:prSet presAssocID="{737A0E24-6173-4A82-853C-A5DB93638404}" presName="parentLin" presStyleCnt="0"/>
      <dgm:spPr/>
    </dgm:pt>
    <dgm:pt modelId="{5A656FA1-5125-408C-84B7-64960540D6CE}" type="pres">
      <dgm:prSet presAssocID="{737A0E24-6173-4A82-853C-A5DB93638404}" presName="parentLeftMargin" presStyleLbl="node1" presStyleIdx="0" presStyleCnt="2"/>
      <dgm:spPr/>
    </dgm:pt>
    <dgm:pt modelId="{256AD895-F2EB-4F89-91FE-9EE46EC10603}" type="pres">
      <dgm:prSet presAssocID="{737A0E24-6173-4A82-853C-A5DB9363840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760BC8-6A4F-44DF-A554-6E27CCCDBC74}" type="pres">
      <dgm:prSet presAssocID="{737A0E24-6173-4A82-853C-A5DB93638404}" presName="negativeSpace" presStyleCnt="0"/>
      <dgm:spPr/>
    </dgm:pt>
    <dgm:pt modelId="{64D9B884-FB86-405B-8E44-10ABDA7D0CD1}" type="pres">
      <dgm:prSet presAssocID="{737A0E24-6173-4A82-853C-A5DB93638404}" presName="childText" presStyleLbl="conFgAcc1" presStyleIdx="0" presStyleCnt="2">
        <dgm:presLayoutVars>
          <dgm:bulletEnabled val="1"/>
        </dgm:presLayoutVars>
      </dgm:prSet>
      <dgm:spPr/>
    </dgm:pt>
    <dgm:pt modelId="{AA50900B-6DB8-428B-9704-990693F14150}" type="pres">
      <dgm:prSet presAssocID="{5F947CF0-56BC-4110-B3EA-253DFBE5AE16}" presName="spaceBetweenRectangles" presStyleCnt="0"/>
      <dgm:spPr/>
    </dgm:pt>
    <dgm:pt modelId="{C9ACDBC7-AD08-459A-AAC5-1751F87ED0E7}" type="pres">
      <dgm:prSet presAssocID="{D9922388-5E91-4958-ACAF-A2280D53BD50}" presName="parentLin" presStyleCnt="0"/>
      <dgm:spPr/>
    </dgm:pt>
    <dgm:pt modelId="{32BEF5E3-138E-439B-A5F4-486D318A04E2}" type="pres">
      <dgm:prSet presAssocID="{D9922388-5E91-4958-ACAF-A2280D53BD50}" presName="parentLeftMargin" presStyleLbl="node1" presStyleIdx="0" presStyleCnt="2"/>
      <dgm:spPr/>
    </dgm:pt>
    <dgm:pt modelId="{351CFBE8-7A57-4AE7-9934-44B994682CE4}" type="pres">
      <dgm:prSet presAssocID="{D9922388-5E91-4958-ACAF-A2280D53BD5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A4230C9-32F8-45D7-9C63-A7E80A8AAA22}" type="pres">
      <dgm:prSet presAssocID="{D9922388-5E91-4958-ACAF-A2280D53BD50}" presName="negativeSpace" presStyleCnt="0"/>
      <dgm:spPr/>
    </dgm:pt>
    <dgm:pt modelId="{F6FAC088-EF6C-4686-93B2-2385563938A1}" type="pres">
      <dgm:prSet presAssocID="{D9922388-5E91-4958-ACAF-A2280D53BD5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DF2400D-761B-4D12-BC52-81E59E3C4CD3}" type="presOf" srcId="{C3BD75DC-F4CF-454F-9398-110B600CA75D}" destId="{F6FAC088-EF6C-4686-93B2-2385563938A1}" srcOrd="0" destOrd="0" presId="urn:microsoft.com/office/officeart/2005/8/layout/list1"/>
    <dgm:cxn modelId="{C254B02D-0216-4A1F-8D39-0D9182AF30ED}" srcId="{737A0E24-6173-4A82-853C-A5DB93638404}" destId="{1245C57A-AC16-4895-9039-4ACC7AB1A617}" srcOrd="0" destOrd="0" parTransId="{3A78EA22-0F64-406A-B29C-F071F13CEB31}" sibTransId="{0F385072-7EDF-4A91-87CA-57D48D7E9823}"/>
    <dgm:cxn modelId="{A732E854-7DB0-4138-9C6F-64ABFE861D1E}" type="presOf" srcId="{1245C57A-AC16-4895-9039-4ACC7AB1A617}" destId="{64D9B884-FB86-405B-8E44-10ABDA7D0CD1}" srcOrd="0" destOrd="0" presId="urn:microsoft.com/office/officeart/2005/8/layout/list1"/>
    <dgm:cxn modelId="{86FF7F56-D9DB-4C19-8138-D84464A0F3F3}" srcId="{BBF2CF6D-8E7F-4A1E-BC1A-B17735D430A6}" destId="{D9922388-5E91-4958-ACAF-A2280D53BD50}" srcOrd="1" destOrd="0" parTransId="{C004E486-7B6A-4287-A90C-67BEFE96842A}" sibTransId="{42CA2125-A23D-40A5-80B6-FF6419A9F982}"/>
    <dgm:cxn modelId="{029FA787-6C63-4A12-921A-35E28D2225EB}" srcId="{D9922388-5E91-4958-ACAF-A2280D53BD50}" destId="{C3BD75DC-F4CF-454F-9398-110B600CA75D}" srcOrd="0" destOrd="0" parTransId="{28A1A15D-B80E-4377-8046-C681719B0220}" sibTransId="{4CB42D37-7F7C-48B5-BF3F-202DCB96E218}"/>
    <dgm:cxn modelId="{2CF6848F-22B5-4FC7-96D0-E628B93E4F8F}" type="presOf" srcId="{BBF2CF6D-8E7F-4A1E-BC1A-B17735D430A6}" destId="{6EAC31F5-4FE6-4085-863C-584F5F2D58AE}" srcOrd="0" destOrd="0" presId="urn:microsoft.com/office/officeart/2005/8/layout/list1"/>
    <dgm:cxn modelId="{095A7E92-5307-47AE-AFA9-9D7B8ADE929D}" type="presOf" srcId="{D9922388-5E91-4958-ACAF-A2280D53BD50}" destId="{32BEF5E3-138E-439B-A5F4-486D318A04E2}" srcOrd="0" destOrd="0" presId="urn:microsoft.com/office/officeart/2005/8/layout/list1"/>
    <dgm:cxn modelId="{E0D958A2-F830-494B-ACD6-0A59A499671C}" type="presOf" srcId="{737A0E24-6173-4A82-853C-A5DB93638404}" destId="{256AD895-F2EB-4F89-91FE-9EE46EC10603}" srcOrd="1" destOrd="0" presId="urn:microsoft.com/office/officeart/2005/8/layout/list1"/>
    <dgm:cxn modelId="{22A9D1C5-6EAE-4CF5-B9D1-692FBC6EEC93}" srcId="{BBF2CF6D-8E7F-4A1E-BC1A-B17735D430A6}" destId="{737A0E24-6173-4A82-853C-A5DB93638404}" srcOrd="0" destOrd="0" parTransId="{B5045951-7F5D-495C-B565-1F836FB45F73}" sibTransId="{5F947CF0-56BC-4110-B3EA-253DFBE5AE16}"/>
    <dgm:cxn modelId="{4A6E46DC-880D-4240-858C-09897C7D37B7}" type="presOf" srcId="{737A0E24-6173-4A82-853C-A5DB93638404}" destId="{5A656FA1-5125-408C-84B7-64960540D6CE}" srcOrd="0" destOrd="0" presId="urn:microsoft.com/office/officeart/2005/8/layout/list1"/>
    <dgm:cxn modelId="{81E128EF-5B65-4917-933C-286B577CAA49}" type="presOf" srcId="{D9922388-5E91-4958-ACAF-A2280D53BD50}" destId="{351CFBE8-7A57-4AE7-9934-44B994682CE4}" srcOrd="1" destOrd="0" presId="urn:microsoft.com/office/officeart/2005/8/layout/list1"/>
    <dgm:cxn modelId="{D10943B8-6B58-4083-8369-2D11038F1850}" type="presParOf" srcId="{6EAC31F5-4FE6-4085-863C-584F5F2D58AE}" destId="{29A11A98-3584-49EE-A40E-10C23841CB46}" srcOrd="0" destOrd="0" presId="urn:microsoft.com/office/officeart/2005/8/layout/list1"/>
    <dgm:cxn modelId="{9C47130B-7E7C-4042-8692-A16B6D00CEE4}" type="presParOf" srcId="{29A11A98-3584-49EE-A40E-10C23841CB46}" destId="{5A656FA1-5125-408C-84B7-64960540D6CE}" srcOrd="0" destOrd="0" presId="urn:microsoft.com/office/officeart/2005/8/layout/list1"/>
    <dgm:cxn modelId="{2D3D7D8E-7D46-4C3E-9D0A-E3C12B035CAB}" type="presParOf" srcId="{29A11A98-3584-49EE-A40E-10C23841CB46}" destId="{256AD895-F2EB-4F89-91FE-9EE46EC10603}" srcOrd="1" destOrd="0" presId="urn:microsoft.com/office/officeart/2005/8/layout/list1"/>
    <dgm:cxn modelId="{805E179B-CE45-4ACA-A638-C9C39ECCCABE}" type="presParOf" srcId="{6EAC31F5-4FE6-4085-863C-584F5F2D58AE}" destId="{52760BC8-6A4F-44DF-A554-6E27CCCDBC74}" srcOrd="1" destOrd="0" presId="urn:microsoft.com/office/officeart/2005/8/layout/list1"/>
    <dgm:cxn modelId="{7DB6223C-B764-4630-A99B-CFAAA73F2BCD}" type="presParOf" srcId="{6EAC31F5-4FE6-4085-863C-584F5F2D58AE}" destId="{64D9B884-FB86-405B-8E44-10ABDA7D0CD1}" srcOrd="2" destOrd="0" presId="urn:microsoft.com/office/officeart/2005/8/layout/list1"/>
    <dgm:cxn modelId="{FA2AB58F-A13E-4D03-A58A-C4F75933058D}" type="presParOf" srcId="{6EAC31F5-4FE6-4085-863C-584F5F2D58AE}" destId="{AA50900B-6DB8-428B-9704-990693F14150}" srcOrd="3" destOrd="0" presId="urn:microsoft.com/office/officeart/2005/8/layout/list1"/>
    <dgm:cxn modelId="{3C54995F-2655-4E8A-AC61-D88E6C68FB10}" type="presParOf" srcId="{6EAC31F5-4FE6-4085-863C-584F5F2D58AE}" destId="{C9ACDBC7-AD08-459A-AAC5-1751F87ED0E7}" srcOrd="4" destOrd="0" presId="urn:microsoft.com/office/officeart/2005/8/layout/list1"/>
    <dgm:cxn modelId="{7BAC9131-1688-4FEA-8F87-359537FAA1B8}" type="presParOf" srcId="{C9ACDBC7-AD08-459A-AAC5-1751F87ED0E7}" destId="{32BEF5E3-138E-439B-A5F4-486D318A04E2}" srcOrd="0" destOrd="0" presId="urn:microsoft.com/office/officeart/2005/8/layout/list1"/>
    <dgm:cxn modelId="{6CEBECBE-1C0E-422E-9CD3-9DC7729046C8}" type="presParOf" srcId="{C9ACDBC7-AD08-459A-AAC5-1751F87ED0E7}" destId="{351CFBE8-7A57-4AE7-9934-44B994682CE4}" srcOrd="1" destOrd="0" presId="urn:microsoft.com/office/officeart/2005/8/layout/list1"/>
    <dgm:cxn modelId="{530CCBB8-AD90-455A-896A-BBD0B3CD7E6D}" type="presParOf" srcId="{6EAC31F5-4FE6-4085-863C-584F5F2D58AE}" destId="{6A4230C9-32F8-45D7-9C63-A7E80A8AAA22}" srcOrd="5" destOrd="0" presId="urn:microsoft.com/office/officeart/2005/8/layout/list1"/>
    <dgm:cxn modelId="{52DBF9FE-4BE8-4E92-BE74-53A37D9EA4BE}" type="presParOf" srcId="{6EAC31F5-4FE6-4085-863C-584F5F2D58AE}" destId="{F6FAC088-EF6C-4686-93B2-2385563938A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990D06-EB3C-42C0-B17E-752FA19AADDF}" type="doc">
      <dgm:prSet loTypeId="urn:microsoft.com/office/officeart/2005/8/layout/vList2" loCatId="list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0E39BB-024A-45D1-89F7-2BC760975A87}">
      <dgm:prSet custT="1"/>
      <dgm:spPr/>
      <dgm:t>
        <a:bodyPr/>
        <a:lstStyle/>
        <a:p>
          <a:r>
            <a:rPr lang="zh-CN" altLang="en-US" sz="3600" dirty="0">
              <a:latin typeface="楷体" panose="02010609060101010101" pitchFamily="49" charset="-122"/>
              <a:ea typeface="楷体" panose="02010609060101010101" pitchFamily="49" charset="-122"/>
            </a:rPr>
            <a:t>利用</a:t>
          </a:r>
          <a:r>
            <a: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rPr>
            <a:t>阿里云百炼</a:t>
          </a:r>
          <a:r>
            <a:rPr lang="zh-CN" altLang="en-US" sz="3600" dirty="0">
              <a:latin typeface="楷体" panose="02010609060101010101" pitchFamily="49" charset="-122"/>
              <a:ea typeface="楷体" panose="02010609060101010101" pitchFamily="49" charset="-122"/>
            </a:rPr>
            <a:t>将</a:t>
          </a:r>
          <a:r>
            <a: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rPr>
            <a:t>通义千问</a:t>
          </a:r>
          <a:r>
            <a:rPr lang="zh-CN" altLang="en-US" sz="3600" dirty="0">
              <a:latin typeface="楷体" panose="02010609060101010101" pitchFamily="49" charset="-122"/>
              <a:ea typeface="楷体" panose="02010609060101010101" pitchFamily="49" charset="-122"/>
            </a:rPr>
            <a:t>接入项目，提供艾滋病相关知识的科普。</a:t>
          </a:r>
          <a:endParaRPr lang="en-US" altLang="zh-CN" sz="3600" dirty="0">
            <a:latin typeface="楷体" panose="02010609060101010101" pitchFamily="49" charset="-122"/>
            <a:ea typeface="楷体" panose="02010609060101010101" pitchFamily="49" charset="-122"/>
          </a:endParaRPr>
        </a:p>
        <a:p>
          <a:r>
            <a:rPr lang="zh-CN" altLang="en-US" sz="3600" dirty="0">
              <a:latin typeface="楷体" panose="02010609060101010101" pitchFamily="49" charset="-122"/>
              <a:ea typeface="楷体" panose="02010609060101010101" pitchFamily="49" charset="-122"/>
            </a:rPr>
            <a:t>用户可以通过</a:t>
          </a:r>
          <a:r>
            <a: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rPr>
            <a:t>对话提问</a:t>
          </a:r>
          <a:r>
            <a:rPr lang="zh-CN" altLang="en-US" sz="3600" dirty="0">
              <a:latin typeface="楷体" panose="02010609060101010101" pitchFamily="49" charset="-122"/>
              <a:ea typeface="楷体" panose="02010609060101010101" pitchFamily="49" charset="-122"/>
            </a:rPr>
            <a:t>的方式获取艾滋病的知识。</a:t>
          </a:r>
        </a:p>
      </dgm:t>
    </dgm:pt>
    <dgm:pt modelId="{6BFCCA11-15AF-4561-9A55-FEE94D4582D1}" type="parTrans" cxnId="{2629A60B-9215-4B61-915C-2481631DE66A}">
      <dgm:prSet/>
      <dgm:spPr/>
      <dgm:t>
        <a:bodyPr/>
        <a:lstStyle/>
        <a:p>
          <a:endParaRPr lang="zh-CN" altLang="en-US"/>
        </a:p>
      </dgm:t>
    </dgm:pt>
    <dgm:pt modelId="{7C5DCAEB-AD6A-457D-BB45-D72E2349314A}" type="sibTrans" cxnId="{2629A60B-9215-4B61-915C-2481631DE66A}">
      <dgm:prSet/>
      <dgm:spPr/>
      <dgm:t>
        <a:bodyPr/>
        <a:lstStyle/>
        <a:p>
          <a:endParaRPr lang="zh-CN" altLang="en-US"/>
        </a:p>
      </dgm:t>
    </dgm:pt>
    <dgm:pt modelId="{0E85BE52-E2A8-464E-ABC3-03749388F892}" type="pres">
      <dgm:prSet presAssocID="{6B990D06-EB3C-42C0-B17E-752FA19AADDF}" presName="linear" presStyleCnt="0">
        <dgm:presLayoutVars>
          <dgm:animLvl val="lvl"/>
          <dgm:resizeHandles val="exact"/>
        </dgm:presLayoutVars>
      </dgm:prSet>
      <dgm:spPr/>
    </dgm:pt>
    <dgm:pt modelId="{AC0B5A22-AAEC-425A-8BD9-FBC8B5E64B05}" type="pres">
      <dgm:prSet presAssocID="{F00E39BB-024A-45D1-89F7-2BC760975A87}" presName="parentText" presStyleLbl="node1" presStyleIdx="0" presStyleCnt="1" custLinFactNeighborX="10269" custLinFactNeighborY="-1144">
        <dgm:presLayoutVars>
          <dgm:chMax val="0"/>
          <dgm:bulletEnabled val="1"/>
        </dgm:presLayoutVars>
      </dgm:prSet>
      <dgm:spPr/>
    </dgm:pt>
  </dgm:ptLst>
  <dgm:cxnLst>
    <dgm:cxn modelId="{25A89702-1B40-4EA9-AD11-4CCE20E4C997}" type="presOf" srcId="{6B990D06-EB3C-42C0-B17E-752FA19AADDF}" destId="{0E85BE52-E2A8-464E-ABC3-03749388F892}" srcOrd="0" destOrd="0" presId="urn:microsoft.com/office/officeart/2005/8/layout/vList2"/>
    <dgm:cxn modelId="{2629A60B-9215-4B61-915C-2481631DE66A}" srcId="{6B990D06-EB3C-42C0-B17E-752FA19AADDF}" destId="{F00E39BB-024A-45D1-89F7-2BC760975A87}" srcOrd="0" destOrd="0" parTransId="{6BFCCA11-15AF-4561-9A55-FEE94D4582D1}" sibTransId="{7C5DCAEB-AD6A-457D-BB45-D72E2349314A}"/>
    <dgm:cxn modelId="{9850A93B-5E11-4539-A118-CEADD2F4B2C4}" type="presOf" srcId="{F00E39BB-024A-45D1-89F7-2BC760975A87}" destId="{AC0B5A22-AAEC-425A-8BD9-FBC8B5E64B05}" srcOrd="0" destOrd="0" presId="urn:microsoft.com/office/officeart/2005/8/layout/vList2"/>
    <dgm:cxn modelId="{FCEF0CAE-D268-416B-A57D-76BED7F14CAC}" type="presParOf" srcId="{0E85BE52-E2A8-464E-ABC3-03749388F892}" destId="{AC0B5A22-AAEC-425A-8BD9-FBC8B5E64B0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E900E3-44FF-4859-A0F2-DD79DC5418B2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E1F236-5EC4-479D-9662-279DD2785B9C}">
      <dgm:prSet/>
      <dgm:spPr/>
      <dgm:t>
        <a:bodyPr/>
        <a:lstStyle/>
        <a:p>
          <a:r>
            <a:rPr lang="zh-CN" dirty="0">
              <a:latin typeface="楷体" panose="02010609060101010101" pitchFamily="49" charset="-122"/>
              <a:ea typeface="楷体" panose="02010609060101010101" pitchFamily="49" charset="-122"/>
            </a:rPr>
            <a:t>利用容器技术</a:t>
          </a:r>
          <a:r>
            <a:rPr lang="en-US" altLang="zh-CN" b="1" i="1" dirty="0">
              <a:latin typeface="楷体" panose="02010609060101010101" pitchFamily="49" charset="-122"/>
              <a:ea typeface="楷体" panose="02010609060101010101" pitchFamily="49" charset="-122"/>
            </a:rPr>
            <a:t>d</a:t>
          </a:r>
          <a:r>
            <a:rPr lang="en-US" b="1" i="1" dirty="0">
              <a:latin typeface="楷体" panose="02010609060101010101" pitchFamily="49" charset="-122"/>
              <a:ea typeface="楷体" panose="02010609060101010101" pitchFamily="49" charset="-122"/>
            </a:rPr>
            <a:t>ocker</a:t>
          </a:r>
          <a:r>
            <a:rPr lang="zh-CN" dirty="0">
              <a:latin typeface="楷体" panose="02010609060101010101" pitchFamily="49" charset="-122"/>
              <a:ea typeface="楷体" panose="02010609060101010101" pitchFamily="49" charset="-122"/>
            </a:rPr>
            <a:t>，将整个项目打包成镜像，并推送至镜像仓库。</a:t>
          </a:r>
          <a:endParaRPr lang="en-US" altLang="zh-CN" dirty="0">
            <a:latin typeface="楷体" panose="02010609060101010101" pitchFamily="49" charset="-122"/>
            <a:ea typeface="楷体" panose="02010609060101010101" pitchFamily="49" charset="-122"/>
          </a:endParaRPr>
        </a:p>
        <a:p>
          <a:r>
            <a:rPr lang="zh-CN" dirty="0">
              <a:latin typeface="楷体" panose="02010609060101010101" pitchFamily="49" charset="-122"/>
              <a:ea typeface="楷体" panose="02010609060101010101" pitchFamily="49" charset="-122"/>
            </a:rPr>
            <a:t>每个人都可以轻松地使用</a:t>
          </a:r>
          <a:r>
            <a:rPr lang="en-US" altLang="zh-CN" b="1" i="1" dirty="0">
              <a:latin typeface="楷体" panose="02010609060101010101" pitchFamily="49" charset="-122"/>
              <a:ea typeface="楷体" panose="02010609060101010101" pitchFamily="49" charset="-122"/>
            </a:rPr>
            <a:t>d</a:t>
          </a:r>
          <a:r>
            <a:rPr lang="en-US" b="1" i="1" dirty="0">
              <a:latin typeface="楷体" panose="02010609060101010101" pitchFamily="49" charset="-122"/>
              <a:ea typeface="楷体" panose="02010609060101010101" pitchFamily="49" charset="-122"/>
            </a:rPr>
            <a:t>ocker</a:t>
          </a:r>
          <a:r>
            <a:rPr lang="zh-CN" dirty="0">
              <a:latin typeface="楷体" panose="02010609060101010101" pitchFamily="49" charset="-122"/>
              <a:ea typeface="楷体" panose="02010609060101010101" pitchFamily="49" charset="-122"/>
            </a:rPr>
            <a:t>来部署和运行我们的项目。</a:t>
          </a:r>
        </a:p>
      </dgm:t>
    </dgm:pt>
    <dgm:pt modelId="{68CEDE60-A1BF-4DD7-B693-AAA09A1F2FAB}" type="parTrans" cxnId="{D73F45FC-0F0D-4433-A15D-037D21818018}">
      <dgm:prSet/>
      <dgm:spPr/>
      <dgm:t>
        <a:bodyPr/>
        <a:lstStyle/>
        <a:p>
          <a:endParaRPr lang="zh-CN" altLang="en-US"/>
        </a:p>
      </dgm:t>
    </dgm:pt>
    <dgm:pt modelId="{3B53BD63-0E4F-4709-8FD6-CE2F2BF1CC21}" type="sibTrans" cxnId="{D73F45FC-0F0D-4433-A15D-037D21818018}">
      <dgm:prSet/>
      <dgm:spPr/>
      <dgm:t>
        <a:bodyPr/>
        <a:lstStyle/>
        <a:p>
          <a:endParaRPr lang="zh-CN" altLang="en-US"/>
        </a:p>
      </dgm:t>
    </dgm:pt>
    <dgm:pt modelId="{19D43802-9530-4ADF-A669-203642306347}" type="pres">
      <dgm:prSet presAssocID="{1DE900E3-44FF-4859-A0F2-DD79DC5418B2}" presName="linear" presStyleCnt="0">
        <dgm:presLayoutVars>
          <dgm:animLvl val="lvl"/>
          <dgm:resizeHandles val="exact"/>
        </dgm:presLayoutVars>
      </dgm:prSet>
      <dgm:spPr/>
    </dgm:pt>
    <dgm:pt modelId="{98017C21-FD2F-4C63-AF5A-A7C91AA33061}" type="pres">
      <dgm:prSet presAssocID="{32E1F236-5EC4-479D-9662-279DD2785B9C}" presName="parentText" presStyleLbl="node1" presStyleIdx="0" presStyleCnt="1" custLinFactNeighborX="167" custLinFactNeighborY="7341">
        <dgm:presLayoutVars>
          <dgm:chMax val="0"/>
          <dgm:bulletEnabled val="1"/>
        </dgm:presLayoutVars>
      </dgm:prSet>
      <dgm:spPr/>
    </dgm:pt>
  </dgm:ptLst>
  <dgm:cxnLst>
    <dgm:cxn modelId="{ED481855-FB23-465F-BE50-2FD523EA00C6}" type="presOf" srcId="{1DE900E3-44FF-4859-A0F2-DD79DC5418B2}" destId="{19D43802-9530-4ADF-A669-203642306347}" srcOrd="0" destOrd="0" presId="urn:microsoft.com/office/officeart/2005/8/layout/vList2"/>
    <dgm:cxn modelId="{D65CF3D8-3F23-43BA-9C85-4365C0192E0D}" type="presOf" srcId="{32E1F236-5EC4-479D-9662-279DD2785B9C}" destId="{98017C21-FD2F-4C63-AF5A-A7C91AA33061}" srcOrd="0" destOrd="0" presId="urn:microsoft.com/office/officeart/2005/8/layout/vList2"/>
    <dgm:cxn modelId="{D73F45FC-0F0D-4433-A15D-037D21818018}" srcId="{1DE900E3-44FF-4859-A0F2-DD79DC5418B2}" destId="{32E1F236-5EC4-479D-9662-279DD2785B9C}" srcOrd="0" destOrd="0" parTransId="{68CEDE60-A1BF-4DD7-B693-AAA09A1F2FAB}" sibTransId="{3B53BD63-0E4F-4709-8FD6-CE2F2BF1CC21}"/>
    <dgm:cxn modelId="{FA05E00E-59CB-4BE5-896C-0AC557FC7EAB}" type="presParOf" srcId="{19D43802-9530-4ADF-A669-203642306347}" destId="{98017C21-FD2F-4C63-AF5A-A7C91AA330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E900E3-44FF-4859-A0F2-DD79DC5418B2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E1F236-5EC4-479D-9662-279DD2785B9C}">
      <dgm:prSet/>
      <dgm:spPr/>
      <dgm:t>
        <a:bodyPr/>
        <a:lstStyle/>
        <a:p>
          <a:pPr>
            <a:buNone/>
          </a:pP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目前我们已经通过</a:t>
          </a:r>
          <a:r>
            <a:rPr lang="en-US" altLang="zh-CN" b="1" i="1" dirty="0">
              <a:latin typeface="楷体" panose="02010609060101010101" pitchFamily="49" charset="-122"/>
              <a:ea typeface="楷体" panose="02010609060101010101" pitchFamily="49" charset="-122"/>
            </a:rPr>
            <a:t>docker</a:t>
          </a: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将项目部署在了服务器上。</a:t>
          </a:r>
          <a:endParaRPr lang="zh-CN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68CEDE60-A1BF-4DD7-B693-AAA09A1F2FAB}" type="parTrans" cxnId="{D73F45FC-0F0D-4433-A15D-037D21818018}">
      <dgm:prSet/>
      <dgm:spPr/>
      <dgm:t>
        <a:bodyPr/>
        <a:lstStyle/>
        <a:p>
          <a:endParaRPr lang="zh-CN" altLang="en-US"/>
        </a:p>
      </dgm:t>
    </dgm:pt>
    <dgm:pt modelId="{3B53BD63-0E4F-4709-8FD6-CE2F2BF1CC21}" type="sibTrans" cxnId="{D73F45FC-0F0D-4433-A15D-037D21818018}">
      <dgm:prSet/>
      <dgm:spPr/>
      <dgm:t>
        <a:bodyPr/>
        <a:lstStyle/>
        <a:p>
          <a:endParaRPr lang="zh-CN" altLang="en-US"/>
        </a:p>
      </dgm:t>
    </dgm:pt>
    <dgm:pt modelId="{3D45A12F-422A-473D-A04F-DA876CA53074}">
      <dgm:prSet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访问地址：</a:t>
          </a:r>
          <a:br>
            <a:rPr lang="en-US" altLang="zh-CN" dirty="0">
              <a:latin typeface="楷体" panose="02010609060101010101" pitchFamily="49" charset="-122"/>
              <a:ea typeface="楷体" panose="02010609060101010101" pitchFamily="49" charset="-122"/>
            </a:rPr>
          </a:br>
          <a:r>
            <a:rPr lang="zh-CN" altLang="en-US" dirty="0">
              <a:solidFill>
                <a:schemeClr val="accent6">
                  <a:lumMod val="60000"/>
                  <a:lumOff val="4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全国艾滋病数据可视化分析</a:t>
          </a:r>
          <a:endParaRPr lang="zh-CN" dirty="0">
            <a:solidFill>
              <a:schemeClr val="accent6">
                <a:lumMod val="60000"/>
                <a:lumOff val="40000"/>
              </a:schemeClr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DCF4E596-366A-4DB9-B757-51F4084E85E6}" type="parTrans" cxnId="{12E9D444-FA2D-4D45-A8E9-0AE238E999E1}">
      <dgm:prSet/>
      <dgm:spPr/>
      <dgm:t>
        <a:bodyPr/>
        <a:lstStyle/>
        <a:p>
          <a:endParaRPr lang="zh-CN" altLang="en-US"/>
        </a:p>
      </dgm:t>
    </dgm:pt>
    <dgm:pt modelId="{D91F62D0-EEA8-4F72-A1E5-E4D96DF12211}" type="sibTrans" cxnId="{12E9D444-FA2D-4D45-A8E9-0AE238E999E1}">
      <dgm:prSet/>
      <dgm:spPr/>
      <dgm:t>
        <a:bodyPr/>
        <a:lstStyle/>
        <a:p>
          <a:endParaRPr lang="zh-CN" altLang="en-US"/>
        </a:p>
      </dgm:t>
    </dgm:pt>
    <dgm:pt modelId="{19D43802-9530-4ADF-A669-203642306347}" type="pres">
      <dgm:prSet presAssocID="{1DE900E3-44FF-4859-A0F2-DD79DC5418B2}" presName="linear" presStyleCnt="0">
        <dgm:presLayoutVars>
          <dgm:animLvl val="lvl"/>
          <dgm:resizeHandles val="exact"/>
        </dgm:presLayoutVars>
      </dgm:prSet>
      <dgm:spPr/>
    </dgm:pt>
    <dgm:pt modelId="{98017C21-FD2F-4C63-AF5A-A7C91AA33061}" type="pres">
      <dgm:prSet presAssocID="{32E1F236-5EC4-479D-9662-279DD2785B9C}" presName="parentText" presStyleLbl="node1" presStyleIdx="0" presStyleCnt="2" custLinFactY="-19414" custLinFactNeighborX="-64604" custLinFactNeighborY="-100000">
        <dgm:presLayoutVars>
          <dgm:chMax val="0"/>
          <dgm:bulletEnabled val="1"/>
        </dgm:presLayoutVars>
      </dgm:prSet>
      <dgm:spPr/>
    </dgm:pt>
    <dgm:pt modelId="{CA6B7190-A2A2-4E11-9B3E-F4B10039E9B6}" type="pres">
      <dgm:prSet presAssocID="{3B53BD63-0E4F-4709-8FD6-CE2F2BF1CC21}" presName="spacer" presStyleCnt="0"/>
      <dgm:spPr/>
    </dgm:pt>
    <dgm:pt modelId="{5EA4341F-6D0F-4D69-8AEE-B3E5874A576D}" type="pres">
      <dgm:prSet presAssocID="{3D45A12F-422A-473D-A04F-DA876CA5307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3358C0E-F8E6-4DA3-A1AE-8BCA40CB35E4}" type="presOf" srcId="{3D45A12F-422A-473D-A04F-DA876CA53074}" destId="{5EA4341F-6D0F-4D69-8AEE-B3E5874A576D}" srcOrd="0" destOrd="0" presId="urn:microsoft.com/office/officeart/2005/8/layout/vList2"/>
    <dgm:cxn modelId="{12E9D444-FA2D-4D45-A8E9-0AE238E999E1}" srcId="{1DE900E3-44FF-4859-A0F2-DD79DC5418B2}" destId="{3D45A12F-422A-473D-A04F-DA876CA53074}" srcOrd="1" destOrd="0" parTransId="{DCF4E596-366A-4DB9-B757-51F4084E85E6}" sibTransId="{D91F62D0-EEA8-4F72-A1E5-E4D96DF12211}"/>
    <dgm:cxn modelId="{ED481855-FB23-465F-BE50-2FD523EA00C6}" type="presOf" srcId="{1DE900E3-44FF-4859-A0F2-DD79DC5418B2}" destId="{19D43802-9530-4ADF-A669-203642306347}" srcOrd="0" destOrd="0" presId="urn:microsoft.com/office/officeart/2005/8/layout/vList2"/>
    <dgm:cxn modelId="{D65CF3D8-3F23-43BA-9C85-4365C0192E0D}" type="presOf" srcId="{32E1F236-5EC4-479D-9662-279DD2785B9C}" destId="{98017C21-FD2F-4C63-AF5A-A7C91AA33061}" srcOrd="0" destOrd="0" presId="urn:microsoft.com/office/officeart/2005/8/layout/vList2"/>
    <dgm:cxn modelId="{D73F45FC-0F0D-4433-A15D-037D21818018}" srcId="{1DE900E3-44FF-4859-A0F2-DD79DC5418B2}" destId="{32E1F236-5EC4-479D-9662-279DD2785B9C}" srcOrd="0" destOrd="0" parTransId="{68CEDE60-A1BF-4DD7-B693-AAA09A1F2FAB}" sibTransId="{3B53BD63-0E4F-4709-8FD6-CE2F2BF1CC21}"/>
    <dgm:cxn modelId="{FA05E00E-59CB-4BE5-896C-0AC557FC7EAB}" type="presParOf" srcId="{19D43802-9530-4ADF-A669-203642306347}" destId="{98017C21-FD2F-4C63-AF5A-A7C91AA33061}" srcOrd="0" destOrd="0" presId="urn:microsoft.com/office/officeart/2005/8/layout/vList2"/>
    <dgm:cxn modelId="{A12BCD26-E163-426E-A28C-A95B34E0A448}" type="presParOf" srcId="{19D43802-9530-4ADF-A669-203642306347}" destId="{CA6B7190-A2A2-4E11-9B3E-F4B10039E9B6}" srcOrd="1" destOrd="0" presId="urn:microsoft.com/office/officeart/2005/8/layout/vList2"/>
    <dgm:cxn modelId="{A830DB0C-5CA9-494B-A401-DB4A7F667579}" type="presParOf" srcId="{19D43802-9530-4ADF-A669-203642306347}" destId="{5EA4341F-6D0F-4D69-8AEE-B3E5874A576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0743F4A-199C-4DB3-A89B-67E7FBE6FCFF}" type="doc">
      <dgm:prSet loTypeId="urn:microsoft.com/office/officeart/2005/8/layout/venn1" loCatId="relationship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CEC4EAB-29C3-4F20-91E0-8A910B0BBD37}">
      <dgm:prSet/>
      <dgm:spPr/>
      <dgm:t>
        <a:bodyPr/>
        <a:lstStyle/>
        <a:p>
          <a:r>
            <a:rPr lang="zh-CN" b="1" dirty="0">
              <a:latin typeface="方正姚体" panose="02010601030101010101" pitchFamily="2" charset="-122"/>
              <a:ea typeface="方正姚体" panose="02010601030101010101" pitchFamily="2" charset="-122"/>
            </a:rPr>
            <a:t>作品成果</a:t>
          </a:r>
        </a:p>
      </dgm:t>
    </dgm:pt>
    <dgm:pt modelId="{159946E8-09C3-4FDE-B843-6E81F00D38C2}" type="parTrans" cxnId="{0370D1F5-1144-4371-A3CD-12B77DF812F4}">
      <dgm:prSet/>
      <dgm:spPr/>
      <dgm:t>
        <a:bodyPr/>
        <a:lstStyle/>
        <a:p>
          <a:endParaRPr lang="zh-CN" altLang="en-US"/>
        </a:p>
      </dgm:t>
    </dgm:pt>
    <dgm:pt modelId="{3C196C43-1E53-48E9-884B-1B090FB48445}" type="sibTrans" cxnId="{0370D1F5-1144-4371-A3CD-12B77DF812F4}">
      <dgm:prSet/>
      <dgm:spPr/>
      <dgm:t>
        <a:bodyPr/>
        <a:lstStyle/>
        <a:p>
          <a:endParaRPr lang="zh-CN" altLang="en-US"/>
        </a:p>
      </dgm:t>
    </dgm:pt>
    <dgm:pt modelId="{B24DF4E4-E9AD-4E31-A6F3-D5BDA11EAB8A}" type="pres">
      <dgm:prSet presAssocID="{20743F4A-199C-4DB3-A89B-67E7FBE6FCFF}" presName="compositeShape" presStyleCnt="0">
        <dgm:presLayoutVars>
          <dgm:chMax val="7"/>
          <dgm:dir/>
          <dgm:resizeHandles val="exact"/>
        </dgm:presLayoutVars>
      </dgm:prSet>
      <dgm:spPr/>
    </dgm:pt>
    <dgm:pt modelId="{A75DC599-08E6-46CD-8EC5-832CEDA6B2D2}" type="pres">
      <dgm:prSet presAssocID="{4CEC4EAB-29C3-4F20-91E0-8A910B0BBD37}" presName="circ1TxSh" presStyleLbl="vennNode1" presStyleIdx="0" presStyleCnt="1"/>
      <dgm:spPr/>
    </dgm:pt>
  </dgm:ptLst>
  <dgm:cxnLst>
    <dgm:cxn modelId="{69766190-117A-45BF-BBA3-D2197B9DE77F}" type="presOf" srcId="{4CEC4EAB-29C3-4F20-91E0-8A910B0BBD37}" destId="{A75DC599-08E6-46CD-8EC5-832CEDA6B2D2}" srcOrd="0" destOrd="0" presId="urn:microsoft.com/office/officeart/2005/8/layout/venn1"/>
    <dgm:cxn modelId="{A911E1E1-3D74-4C84-AC8A-325B56461BEC}" type="presOf" srcId="{20743F4A-199C-4DB3-A89B-67E7FBE6FCFF}" destId="{B24DF4E4-E9AD-4E31-A6F3-D5BDA11EAB8A}" srcOrd="0" destOrd="0" presId="urn:microsoft.com/office/officeart/2005/8/layout/venn1"/>
    <dgm:cxn modelId="{0370D1F5-1144-4371-A3CD-12B77DF812F4}" srcId="{20743F4A-199C-4DB3-A89B-67E7FBE6FCFF}" destId="{4CEC4EAB-29C3-4F20-91E0-8A910B0BBD37}" srcOrd="0" destOrd="0" parTransId="{159946E8-09C3-4FDE-B843-6E81F00D38C2}" sibTransId="{3C196C43-1E53-48E9-884B-1B090FB48445}"/>
    <dgm:cxn modelId="{9CB0DDDE-9423-4C33-B350-608B58BDFDDE}" type="presParOf" srcId="{B24DF4E4-E9AD-4E31-A6F3-D5BDA11EAB8A}" destId="{A75DC599-08E6-46CD-8EC5-832CEDA6B2D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4EA1C-61BA-4678-BF09-4657AD7F3318}">
      <dsp:nvSpPr>
        <dsp:cNvPr id="0" name=""/>
        <dsp:cNvSpPr/>
      </dsp:nvSpPr>
      <dsp:spPr>
        <a:xfrm>
          <a:off x="-5977559" y="-914929"/>
          <a:ext cx="7117819" cy="7117819"/>
        </a:xfrm>
        <a:prstGeom prst="blockArc">
          <a:avLst>
            <a:gd name="adj1" fmla="val 18900000"/>
            <a:gd name="adj2" fmla="val 2700000"/>
            <a:gd name="adj3" fmla="val 303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EFDA3A-29C5-4597-81F6-E9414842071D}">
      <dsp:nvSpPr>
        <dsp:cNvPr id="0" name=""/>
        <dsp:cNvSpPr/>
      </dsp:nvSpPr>
      <dsp:spPr>
        <a:xfrm>
          <a:off x="733968" y="528796"/>
          <a:ext cx="5938928" cy="10575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9464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01 </a:t>
          </a:r>
          <a:r>
            <a:rPr lang="zh-CN" altLang="en-US" sz="4300" b="1" kern="1200" dirty="0"/>
            <a:t>选题背景与意义</a:t>
          </a:r>
          <a:r>
            <a:rPr lang="en-US" altLang="zh-CN" sz="4300" b="1" kern="1200" dirty="0"/>
            <a:t> </a:t>
          </a:r>
          <a:endParaRPr lang="zh-CN" altLang="en-US" sz="4300" b="1" kern="1200" dirty="0"/>
        </a:p>
      </dsp:txBody>
      <dsp:txXfrm>
        <a:off x="733968" y="528796"/>
        <a:ext cx="5938928" cy="1057592"/>
      </dsp:txXfrm>
    </dsp:sp>
    <dsp:sp modelId="{58EC0A91-A211-441E-9833-0984AD8452DF}">
      <dsp:nvSpPr>
        <dsp:cNvPr id="0" name=""/>
        <dsp:cNvSpPr/>
      </dsp:nvSpPr>
      <dsp:spPr>
        <a:xfrm>
          <a:off x="72973" y="396597"/>
          <a:ext cx="1321990" cy="13219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8917B8-C909-4363-8D0C-1CA3A349DD89}">
      <dsp:nvSpPr>
        <dsp:cNvPr id="0" name=""/>
        <dsp:cNvSpPr/>
      </dsp:nvSpPr>
      <dsp:spPr>
        <a:xfrm>
          <a:off x="1118403" y="2115184"/>
          <a:ext cx="5554493" cy="1057592"/>
        </a:xfrm>
        <a:prstGeom prst="rect">
          <a:avLst/>
        </a:prstGeom>
        <a:solidFill>
          <a:srgbClr val="5E5AA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9464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02 </a:t>
          </a:r>
          <a:r>
            <a:rPr lang="zh-CN" altLang="en-US" sz="4300" b="1" kern="1200" dirty="0"/>
            <a:t>设计架构与创新</a:t>
          </a:r>
          <a:r>
            <a:rPr lang="en-US" altLang="zh-CN" sz="4300" b="1" kern="1200" dirty="0"/>
            <a:t> </a:t>
          </a:r>
          <a:endParaRPr lang="zh-CN" altLang="en-US" sz="4300" b="1" kern="1200" dirty="0"/>
        </a:p>
      </dsp:txBody>
      <dsp:txXfrm>
        <a:off x="1118403" y="2115184"/>
        <a:ext cx="5554493" cy="1057592"/>
      </dsp:txXfrm>
    </dsp:sp>
    <dsp:sp modelId="{72311E16-636D-46F3-9CC6-8651F311A190}">
      <dsp:nvSpPr>
        <dsp:cNvPr id="0" name=""/>
        <dsp:cNvSpPr/>
      </dsp:nvSpPr>
      <dsp:spPr>
        <a:xfrm>
          <a:off x="457408" y="1982985"/>
          <a:ext cx="1321990" cy="13219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23B94-3E17-4725-9F38-3DB36BFD1260}">
      <dsp:nvSpPr>
        <dsp:cNvPr id="0" name=""/>
        <dsp:cNvSpPr/>
      </dsp:nvSpPr>
      <dsp:spPr>
        <a:xfrm>
          <a:off x="733968" y="3701572"/>
          <a:ext cx="5938928" cy="1057592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9464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03 </a:t>
          </a:r>
          <a:r>
            <a:rPr lang="zh-CN" altLang="en-US" sz="4300" b="1" kern="1200" dirty="0"/>
            <a:t>作品成果与应用</a:t>
          </a:r>
          <a:r>
            <a:rPr lang="en-US" altLang="zh-CN" sz="4300" b="1" kern="1200" dirty="0"/>
            <a:t> </a:t>
          </a:r>
          <a:endParaRPr lang="zh-CN" altLang="en-US" sz="4300" b="1" kern="1200" dirty="0"/>
        </a:p>
      </dsp:txBody>
      <dsp:txXfrm>
        <a:off x="733968" y="3701572"/>
        <a:ext cx="5938928" cy="1057592"/>
      </dsp:txXfrm>
    </dsp:sp>
    <dsp:sp modelId="{0E218216-29B7-458C-B816-54099AEF3D41}">
      <dsp:nvSpPr>
        <dsp:cNvPr id="0" name=""/>
        <dsp:cNvSpPr/>
      </dsp:nvSpPr>
      <dsp:spPr>
        <a:xfrm>
          <a:off x="72973" y="3569373"/>
          <a:ext cx="1321990" cy="13219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17C21-FD2F-4C63-AF5A-A7C91AA33061}">
      <dsp:nvSpPr>
        <dsp:cNvPr id="0" name=""/>
        <dsp:cNvSpPr/>
      </dsp:nvSpPr>
      <dsp:spPr>
        <a:xfrm>
          <a:off x="0" y="22846"/>
          <a:ext cx="5400600" cy="8863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饼图（</a:t>
          </a:r>
          <a:r>
            <a:rPr lang="en-US" altLang="zh-CN" sz="20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Pie</a:t>
          </a:r>
          <a:r>
            <a:rPr lang="zh-CN" altLang="en-US" sz="20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）：分年龄段展示本年艾滋病人数</a:t>
          </a:r>
          <a:endParaRPr lang="zh-CN" sz="2000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43269" y="66115"/>
        <a:ext cx="5314062" cy="799829"/>
      </dsp:txXfrm>
    </dsp:sp>
    <dsp:sp modelId="{65FB221C-F37D-4D79-AEF8-790799EF8B55}">
      <dsp:nvSpPr>
        <dsp:cNvPr id="0" name=""/>
        <dsp:cNvSpPr/>
      </dsp:nvSpPr>
      <dsp:spPr>
        <a:xfrm>
          <a:off x="0" y="984268"/>
          <a:ext cx="5400600" cy="88636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象形柱状图（</a:t>
          </a:r>
          <a:r>
            <a:rPr lang="en-US" altLang="zh-CN" sz="2000" b="0" i="0" kern="1200" dirty="0" err="1">
              <a:effectLst/>
              <a:latin typeface="楷体" panose="02010609060101010101" pitchFamily="49" charset="-122"/>
              <a:ea typeface="楷体" panose="02010609060101010101" pitchFamily="49" charset="-122"/>
            </a:rPr>
            <a:t>PictorialBar</a:t>
          </a:r>
          <a:r>
            <a:rPr lang="zh-CN" altLang="en-US" sz="20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）：展示本年艾滋病全国发病数</a:t>
          </a:r>
          <a:r>
            <a:rPr lang="en-US" altLang="zh-CN" sz="20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/</a:t>
          </a:r>
          <a:r>
            <a:rPr lang="zh-CN" altLang="en-US" sz="20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死亡数前十名</a:t>
          </a:r>
          <a:endParaRPr lang="en-US" altLang="zh-CN" sz="2000" b="0" i="0" kern="1200" dirty="0">
            <a:effectLst/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43269" y="1027537"/>
        <a:ext cx="5314062" cy="799829"/>
      </dsp:txXfrm>
    </dsp:sp>
    <dsp:sp modelId="{77576074-1EF3-4C22-AB7B-8409F57A57C5}">
      <dsp:nvSpPr>
        <dsp:cNvPr id="0" name=""/>
        <dsp:cNvSpPr/>
      </dsp:nvSpPr>
      <dsp:spPr>
        <a:xfrm>
          <a:off x="0" y="1912102"/>
          <a:ext cx="5400600" cy="88636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折线图（</a:t>
          </a:r>
          <a:r>
            <a:rPr lang="en-US" altLang="zh-CN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Line</a:t>
          </a:r>
          <a:r>
            <a:rPr lang="zh-CN" altLang="en-US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）：</a:t>
          </a:r>
          <a:r>
            <a:rPr lang="en-US" altLang="zh-CN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2010-2020</a:t>
          </a:r>
          <a:r>
            <a:rPr lang="zh-CN" altLang="en-US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年全国发病率</a:t>
          </a:r>
          <a:r>
            <a:rPr lang="en-US" altLang="zh-CN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/</a:t>
          </a:r>
          <a:r>
            <a:rPr lang="zh-CN" altLang="en-US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死亡率走势图</a:t>
          </a:r>
        </a:p>
      </dsp:txBody>
      <dsp:txXfrm>
        <a:off x="43269" y="1955371"/>
        <a:ext cx="5314062" cy="799829"/>
      </dsp:txXfrm>
    </dsp:sp>
    <dsp:sp modelId="{E3A0F095-8D81-479C-A163-5E67E1E89817}">
      <dsp:nvSpPr>
        <dsp:cNvPr id="0" name=""/>
        <dsp:cNvSpPr/>
      </dsp:nvSpPr>
      <dsp:spPr>
        <a:xfrm>
          <a:off x="0" y="2858949"/>
          <a:ext cx="5400600" cy="88636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地图（</a:t>
          </a:r>
          <a:r>
            <a:rPr lang="en-US" altLang="zh-CN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Map</a:t>
          </a:r>
          <a:r>
            <a:rPr lang="zh-CN" altLang="en-US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）：展示本年艾滋病全国分布情况</a:t>
          </a:r>
        </a:p>
      </dsp:txBody>
      <dsp:txXfrm>
        <a:off x="43269" y="2902218"/>
        <a:ext cx="5314062" cy="799829"/>
      </dsp:txXfrm>
    </dsp:sp>
    <dsp:sp modelId="{4D634A21-C1AA-4AA5-B4F0-075CDCA4732F}">
      <dsp:nvSpPr>
        <dsp:cNvPr id="0" name=""/>
        <dsp:cNvSpPr/>
      </dsp:nvSpPr>
      <dsp:spPr>
        <a:xfrm>
          <a:off x="0" y="3805797"/>
          <a:ext cx="5400600" cy="88636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3D</a:t>
          </a:r>
          <a:r>
            <a:rPr lang="zh-CN" altLang="en-US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地图（</a:t>
          </a:r>
          <a:r>
            <a:rPr lang="en-US" altLang="zh-CN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Map3D</a:t>
          </a:r>
          <a:r>
            <a:rPr lang="zh-CN" altLang="en-US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）：展示每个省份的</a:t>
          </a:r>
          <a:r>
            <a:rPr lang="en-US" altLang="zh-CN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3D</a:t>
          </a:r>
          <a:r>
            <a:rPr lang="zh-CN" altLang="en-US" sz="2100" b="0" i="0" kern="1200" dirty="0">
              <a:effectLst/>
              <a:latin typeface="楷体" panose="02010609060101010101" pitchFamily="49" charset="-122"/>
              <a:ea typeface="楷体" panose="02010609060101010101" pitchFamily="49" charset="-122"/>
            </a:rPr>
            <a:t>效果</a:t>
          </a:r>
        </a:p>
      </dsp:txBody>
      <dsp:txXfrm>
        <a:off x="43269" y="3849066"/>
        <a:ext cx="5314062" cy="7998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DC599-08E6-46CD-8EC5-832CEDA6B2D2}">
      <dsp:nvSpPr>
        <dsp:cNvPr id="0" name=""/>
        <dsp:cNvSpPr/>
      </dsp:nvSpPr>
      <dsp:spPr>
        <a:xfrm>
          <a:off x="1005840" y="0"/>
          <a:ext cx="1645920" cy="164592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b="1" kern="1200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+mn-cs"/>
            </a:rPr>
            <a:t>作品成果</a:t>
          </a:r>
        </a:p>
      </dsp:txBody>
      <dsp:txXfrm>
        <a:off x="1246879" y="241039"/>
        <a:ext cx="1163842" cy="11638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DC599-08E6-46CD-8EC5-832CEDA6B2D2}">
      <dsp:nvSpPr>
        <dsp:cNvPr id="0" name=""/>
        <dsp:cNvSpPr/>
      </dsp:nvSpPr>
      <dsp:spPr>
        <a:xfrm>
          <a:off x="1005840" y="0"/>
          <a:ext cx="1645920" cy="164592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b="1" kern="1200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+mn-cs"/>
            </a:rPr>
            <a:t>作品成果</a:t>
          </a:r>
        </a:p>
      </dsp:txBody>
      <dsp:txXfrm>
        <a:off x="1246879" y="241039"/>
        <a:ext cx="1163842" cy="11638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DC599-08E6-46CD-8EC5-832CEDA6B2D2}">
      <dsp:nvSpPr>
        <dsp:cNvPr id="0" name=""/>
        <dsp:cNvSpPr/>
      </dsp:nvSpPr>
      <dsp:spPr>
        <a:xfrm>
          <a:off x="1005840" y="0"/>
          <a:ext cx="1645920" cy="164592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b="1" kern="1200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+mn-cs"/>
            </a:rPr>
            <a:t>作品成果</a:t>
          </a:r>
        </a:p>
      </dsp:txBody>
      <dsp:txXfrm>
        <a:off x="1246879" y="241039"/>
        <a:ext cx="1163842" cy="11638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DC599-08E6-46CD-8EC5-832CEDA6B2D2}">
      <dsp:nvSpPr>
        <dsp:cNvPr id="0" name=""/>
        <dsp:cNvSpPr/>
      </dsp:nvSpPr>
      <dsp:spPr>
        <a:xfrm>
          <a:off x="1005840" y="0"/>
          <a:ext cx="1645920" cy="164592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b="1" kern="1200" dirty="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+mn-cs"/>
            </a:rPr>
            <a:t>作品成果</a:t>
          </a:r>
        </a:p>
      </dsp:txBody>
      <dsp:txXfrm>
        <a:off x="1246879" y="241039"/>
        <a:ext cx="1163842" cy="1163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D1F38-9BD2-43BA-982D-80763F623E7A}">
      <dsp:nvSpPr>
        <dsp:cNvPr id="0" name=""/>
        <dsp:cNvSpPr/>
      </dsp:nvSpPr>
      <dsp:spPr>
        <a:xfrm>
          <a:off x="6270544" y="3418067"/>
          <a:ext cx="2483125" cy="16085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2700" b="1" kern="1200" dirty="0">
              <a:latin typeface="方正姚体" panose="02010601030101010101" pitchFamily="2" charset="-122"/>
              <a:ea typeface="方正姚体" panose="02010601030101010101" pitchFamily="2" charset="-122"/>
            </a:rPr>
            <a:t>项目部署 </a:t>
          </a:r>
        </a:p>
      </dsp:txBody>
      <dsp:txXfrm>
        <a:off x="7050816" y="3855527"/>
        <a:ext cx="1667519" cy="1135708"/>
      </dsp:txXfrm>
    </dsp:sp>
    <dsp:sp modelId="{A29AE3CB-48E3-48BC-8FC5-7268664509A6}">
      <dsp:nvSpPr>
        <dsp:cNvPr id="0" name=""/>
        <dsp:cNvSpPr/>
      </dsp:nvSpPr>
      <dsp:spPr>
        <a:xfrm>
          <a:off x="2219129" y="3418067"/>
          <a:ext cx="2483125" cy="16085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2700" b="1" kern="1200" dirty="0">
              <a:latin typeface="方正姚体" panose="02010601030101010101" pitchFamily="2" charset="-122"/>
              <a:ea typeface="方正姚体" panose="02010601030101010101" pitchFamily="2" charset="-122"/>
            </a:rPr>
            <a:t>前端渲染</a:t>
          </a:r>
          <a:endParaRPr lang="zh-CN" altLang="en-US" sz="2700" kern="1200" dirty="0">
            <a:latin typeface="方正姚体" panose="02010601030101010101" pitchFamily="2" charset="-122"/>
            <a:ea typeface="方正姚体" panose="02010601030101010101" pitchFamily="2" charset="-122"/>
          </a:endParaRPr>
        </a:p>
      </dsp:txBody>
      <dsp:txXfrm>
        <a:off x="2254463" y="3855527"/>
        <a:ext cx="1667519" cy="1135708"/>
      </dsp:txXfrm>
    </dsp:sp>
    <dsp:sp modelId="{70DE9090-AEB5-4AE8-BA67-48B743DB0D8E}">
      <dsp:nvSpPr>
        <dsp:cNvPr id="0" name=""/>
        <dsp:cNvSpPr/>
      </dsp:nvSpPr>
      <dsp:spPr>
        <a:xfrm>
          <a:off x="6270544" y="0"/>
          <a:ext cx="2483125" cy="16085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2700" b="1" kern="1200" dirty="0">
              <a:latin typeface="方正姚体" panose="02010601030101010101" pitchFamily="2" charset="-122"/>
              <a:ea typeface="方正姚体" panose="02010601030101010101" pitchFamily="2" charset="-122"/>
            </a:rPr>
            <a:t>接口成图</a:t>
          </a:r>
          <a:endParaRPr lang="zh-CN" altLang="en-US" sz="2700" kern="1200" dirty="0">
            <a:latin typeface="方正姚体" panose="02010601030101010101" pitchFamily="2" charset="-122"/>
            <a:ea typeface="方正姚体" panose="02010601030101010101" pitchFamily="2" charset="-122"/>
          </a:endParaRPr>
        </a:p>
      </dsp:txBody>
      <dsp:txXfrm>
        <a:off x="7050816" y="35334"/>
        <a:ext cx="1667519" cy="1135708"/>
      </dsp:txXfrm>
    </dsp:sp>
    <dsp:sp modelId="{950AF920-62D1-448E-9B19-77E365BDA2D4}">
      <dsp:nvSpPr>
        <dsp:cNvPr id="0" name=""/>
        <dsp:cNvSpPr/>
      </dsp:nvSpPr>
      <dsp:spPr>
        <a:xfrm>
          <a:off x="2219129" y="0"/>
          <a:ext cx="2483125" cy="16085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2800" b="1" kern="1200" dirty="0">
              <a:latin typeface="方正姚体" panose="02010601030101010101" pitchFamily="2" charset="-122"/>
              <a:ea typeface="方正姚体" panose="02010601030101010101" pitchFamily="2" charset="-122"/>
            </a:rPr>
            <a:t>后端处理</a:t>
          </a:r>
          <a:endParaRPr lang="zh-CN" altLang="en-US" sz="2800" kern="1200" dirty="0">
            <a:latin typeface="方正姚体" panose="02010601030101010101" pitchFamily="2" charset="-122"/>
            <a:ea typeface="方正姚体" panose="02010601030101010101" pitchFamily="2" charset="-122"/>
          </a:endParaRPr>
        </a:p>
      </dsp:txBody>
      <dsp:txXfrm>
        <a:off x="2254463" y="35334"/>
        <a:ext cx="1667519" cy="1135708"/>
      </dsp:txXfrm>
    </dsp:sp>
    <dsp:sp modelId="{7F8C1918-B32F-409E-9602-98F940998A00}">
      <dsp:nvSpPr>
        <dsp:cNvPr id="0" name=""/>
        <dsp:cNvSpPr/>
      </dsp:nvSpPr>
      <dsp:spPr>
        <a:xfrm>
          <a:off x="3259629" y="286514"/>
          <a:ext cx="2176504" cy="2176504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i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pandas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i="1" kern="1200" dirty="0" err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pyechart</a:t>
          </a:r>
          <a:endParaRPr lang="en-US" altLang="zh-CN" sz="2000" i="1" kern="1200" dirty="0"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i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flask</a:t>
          </a:r>
          <a:endParaRPr lang="zh-CN" altLang="en-US" sz="2000" b="1" kern="1200" dirty="0"/>
        </a:p>
      </dsp:txBody>
      <dsp:txXfrm>
        <a:off x="3897112" y="923997"/>
        <a:ext cx="1539021" cy="1539021"/>
      </dsp:txXfrm>
    </dsp:sp>
    <dsp:sp modelId="{C11CD014-A6E0-4365-8E13-5F95807BB28A}">
      <dsp:nvSpPr>
        <dsp:cNvPr id="0" name=""/>
        <dsp:cNvSpPr/>
      </dsp:nvSpPr>
      <dsp:spPr>
        <a:xfrm rot="5400000">
          <a:off x="5536665" y="286514"/>
          <a:ext cx="2176504" cy="2176504"/>
        </a:xfrm>
        <a:prstGeom prst="pieWedg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i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POST GET</a:t>
          </a:r>
          <a:endParaRPr lang="zh-CN" altLang="en-US" sz="2000" i="1" kern="1200" dirty="0"/>
        </a:p>
      </dsp:txBody>
      <dsp:txXfrm rot="-5400000">
        <a:off x="5536665" y="923997"/>
        <a:ext cx="1539021" cy="1539021"/>
      </dsp:txXfrm>
    </dsp:sp>
    <dsp:sp modelId="{496FC36D-6B84-4527-BE59-ED7AD27A1804}">
      <dsp:nvSpPr>
        <dsp:cNvPr id="0" name=""/>
        <dsp:cNvSpPr/>
      </dsp:nvSpPr>
      <dsp:spPr>
        <a:xfrm rot="10800000">
          <a:off x="5536665" y="2563550"/>
          <a:ext cx="2176504" cy="2176504"/>
        </a:xfrm>
        <a:prstGeom prst="pieWedg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i="1" kern="1200" dirty="0"/>
            <a:t>Windows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i="1" kern="1200" dirty="0"/>
            <a:t>Linux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i="1" kern="1200" dirty="0"/>
            <a:t>Docker</a:t>
          </a:r>
          <a:endParaRPr lang="zh-CN" altLang="en-US" sz="2400" i="1" kern="1200" dirty="0"/>
        </a:p>
      </dsp:txBody>
      <dsp:txXfrm rot="10800000">
        <a:off x="5536665" y="2563550"/>
        <a:ext cx="1539021" cy="1539021"/>
      </dsp:txXfrm>
    </dsp:sp>
    <dsp:sp modelId="{06E4E243-0CA6-48AB-8FE2-FDBDABC1FB19}">
      <dsp:nvSpPr>
        <dsp:cNvPr id="0" name=""/>
        <dsp:cNvSpPr/>
      </dsp:nvSpPr>
      <dsp:spPr>
        <a:xfrm rot="16200000">
          <a:off x="3259629" y="2563550"/>
          <a:ext cx="2176504" cy="2176504"/>
        </a:xfrm>
        <a:prstGeom prst="pieWedg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i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HTML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i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CSS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i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JS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i="1" kern="1200" dirty="0" err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rPr>
            <a:t>jOuery</a:t>
          </a:r>
          <a:endParaRPr lang="zh-CN" altLang="en-US" sz="2000" i="1" kern="1200" dirty="0"/>
        </a:p>
      </dsp:txBody>
      <dsp:txXfrm rot="5400000">
        <a:off x="3897112" y="2563550"/>
        <a:ext cx="1539021" cy="1539021"/>
      </dsp:txXfrm>
    </dsp:sp>
    <dsp:sp modelId="{BBC220C1-ABE9-4E7C-B333-E605114982C1}">
      <dsp:nvSpPr>
        <dsp:cNvPr id="0" name=""/>
        <dsp:cNvSpPr/>
      </dsp:nvSpPr>
      <dsp:spPr>
        <a:xfrm>
          <a:off x="5110663" y="2060893"/>
          <a:ext cx="751472" cy="653454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529DC-1722-4E6D-835F-03A2AEB4C7AA}">
      <dsp:nvSpPr>
        <dsp:cNvPr id="0" name=""/>
        <dsp:cNvSpPr/>
      </dsp:nvSpPr>
      <dsp:spPr>
        <a:xfrm rot="10800000">
          <a:off x="5110663" y="2312222"/>
          <a:ext cx="751472" cy="653454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0F63B-1314-4C6E-8B3E-C5EFDC98503C}">
      <dsp:nvSpPr>
        <dsp:cNvPr id="0" name=""/>
        <dsp:cNvSpPr/>
      </dsp:nvSpPr>
      <dsp:spPr>
        <a:xfrm>
          <a:off x="869794" y="294187"/>
          <a:ext cx="3801808" cy="3801808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>
              <a:latin typeface="楷体" panose="02010609060101010101" pitchFamily="49" charset="-122"/>
              <a:ea typeface="楷体" panose="02010609060101010101" pitchFamily="49" charset="-122"/>
            </a:rPr>
            <a:t>使用</a:t>
          </a:r>
          <a:r>
            <a:rPr lang="en-US" altLang="zh-CN" sz="1700" b="1" i="1" kern="1200" dirty="0">
              <a:latin typeface="楷体" panose="02010609060101010101" pitchFamily="49" charset="-122"/>
              <a:ea typeface="楷体" panose="02010609060101010101" pitchFamily="49" charset="-122"/>
            </a:rPr>
            <a:t>flask</a:t>
          </a:r>
          <a:r>
            <a:rPr lang="zh-CN" altLang="en-US" sz="1700" b="1" kern="1200" dirty="0">
              <a:latin typeface="楷体" panose="02010609060101010101" pitchFamily="49" charset="-122"/>
              <a:ea typeface="楷体" panose="02010609060101010101" pitchFamily="49" charset="-122"/>
            </a:rPr>
            <a:t>制作接口（用于根据年份更新对应的数据）</a:t>
          </a:r>
          <a:endParaRPr lang="zh-CN" sz="17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2873438" y="1099809"/>
        <a:ext cx="1357788" cy="1131490"/>
      </dsp:txXfrm>
    </dsp:sp>
    <dsp:sp modelId="{4169B07A-B917-420C-AF16-AB335F77BE2F}">
      <dsp:nvSpPr>
        <dsp:cNvPr id="0" name=""/>
        <dsp:cNvSpPr/>
      </dsp:nvSpPr>
      <dsp:spPr>
        <a:xfrm>
          <a:off x="791495" y="429966"/>
          <a:ext cx="3801808" cy="3801808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b="1" kern="1200" dirty="0">
              <a:latin typeface="楷体" panose="02010609060101010101" pitchFamily="49" charset="-122"/>
              <a:ea typeface="楷体" panose="02010609060101010101" pitchFamily="49" charset="-122"/>
            </a:rPr>
            <a:t>使用</a:t>
          </a:r>
          <a:r>
            <a:rPr lang="en-US" sz="1700" b="1" i="1" kern="1200" dirty="0" err="1">
              <a:latin typeface="楷体" panose="02010609060101010101" pitchFamily="49" charset="-122"/>
              <a:ea typeface="楷体" panose="02010609060101010101" pitchFamily="49" charset="-122"/>
            </a:rPr>
            <a:t>pyecharts</a:t>
          </a:r>
          <a:r>
            <a:rPr lang="zh-CN" sz="1700" b="1" kern="1200" dirty="0">
              <a:latin typeface="楷体" panose="02010609060101010101" pitchFamily="49" charset="-122"/>
              <a:ea typeface="楷体" panose="02010609060101010101" pitchFamily="49" charset="-122"/>
            </a:rPr>
            <a:t>做数据可视化生成</a:t>
          </a:r>
        </a:p>
      </dsp:txBody>
      <dsp:txXfrm>
        <a:off x="1696688" y="2896616"/>
        <a:ext cx="2036683" cy="995711"/>
      </dsp:txXfrm>
    </dsp:sp>
    <dsp:sp modelId="{9E69F4EE-E409-406D-B5C5-52E7A03AABD3}">
      <dsp:nvSpPr>
        <dsp:cNvPr id="0" name=""/>
        <dsp:cNvSpPr/>
      </dsp:nvSpPr>
      <dsp:spPr>
        <a:xfrm>
          <a:off x="713196" y="294187"/>
          <a:ext cx="3801808" cy="3801808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>
              <a:latin typeface="楷体" panose="02010609060101010101" pitchFamily="49" charset="-122"/>
              <a:ea typeface="楷体" panose="02010609060101010101" pitchFamily="49" charset="-122"/>
            </a:rPr>
            <a:t>使用</a:t>
          </a:r>
          <a:r>
            <a:rPr lang="en-US" altLang="zh-CN" sz="1700" b="1" i="1" kern="1200" dirty="0">
              <a:latin typeface="楷体" panose="02010609060101010101" pitchFamily="49" charset="-122"/>
              <a:ea typeface="楷体" panose="02010609060101010101" pitchFamily="49" charset="-122"/>
            </a:rPr>
            <a:t>pandas</a:t>
          </a:r>
          <a:r>
            <a:rPr lang="zh-CN" altLang="en-US" sz="1700" b="1" kern="1200" dirty="0">
              <a:latin typeface="楷体" panose="02010609060101010101" pitchFamily="49" charset="-122"/>
              <a:ea typeface="楷体" panose="02010609060101010101" pitchFamily="49" charset="-122"/>
            </a:rPr>
            <a:t>对采集的</a:t>
          </a:r>
          <a:r>
            <a:rPr lang="en-US" altLang="zh-CN" sz="1700" b="1" kern="1200" dirty="0">
              <a:latin typeface="楷体" panose="02010609060101010101" pitchFamily="49" charset="-122"/>
              <a:ea typeface="楷体" panose="02010609060101010101" pitchFamily="49" charset="-122"/>
            </a:rPr>
            <a:t>excel</a:t>
          </a:r>
          <a:r>
            <a:rPr lang="zh-CN" altLang="en-US" sz="1700" b="1" kern="1200" dirty="0">
              <a:latin typeface="楷体" panose="02010609060101010101" pitchFamily="49" charset="-122"/>
              <a:ea typeface="楷体" panose="02010609060101010101" pitchFamily="49" charset="-122"/>
            </a:rPr>
            <a:t>数据做处理</a:t>
          </a:r>
          <a:endParaRPr lang="zh-CN" sz="17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1153572" y="1099809"/>
        <a:ext cx="1357788" cy="1131490"/>
      </dsp:txXfrm>
    </dsp:sp>
    <dsp:sp modelId="{3D57453B-C78A-4FBB-BC50-77E5DB807602}">
      <dsp:nvSpPr>
        <dsp:cNvPr id="0" name=""/>
        <dsp:cNvSpPr/>
      </dsp:nvSpPr>
      <dsp:spPr>
        <a:xfrm>
          <a:off x="634758" y="58837"/>
          <a:ext cx="4272509" cy="427250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29581A-536B-4327-9A11-BCE60634A816}">
      <dsp:nvSpPr>
        <dsp:cNvPr id="0" name=""/>
        <dsp:cNvSpPr/>
      </dsp:nvSpPr>
      <dsp:spPr>
        <a:xfrm>
          <a:off x="556145" y="194376"/>
          <a:ext cx="4272509" cy="427250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BB0E26-587D-4AFE-8925-57675B96ACCA}">
      <dsp:nvSpPr>
        <dsp:cNvPr id="0" name=""/>
        <dsp:cNvSpPr/>
      </dsp:nvSpPr>
      <dsp:spPr>
        <a:xfrm>
          <a:off x="477532" y="58837"/>
          <a:ext cx="4272509" cy="427250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F1810-5BB0-4B3B-9599-1AC2C7AFDDBC}">
      <dsp:nvSpPr>
        <dsp:cNvPr id="0" name=""/>
        <dsp:cNvSpPr/>
      </dsp:nvSpPr>
      <dsp:spPr>
        <a:xfrm>
          <a:off x="49956" y="1049"/>
          <a:ext cx="5284886" cy="2113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使用</a:t>
          </a:r>
          <a:r>
            <a:rPr lang="en-US" sz="2700" i="1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jQuery</a:t>
          </a:r>
          <a:r>
            <a:rPr lang="zh-CN" sz="2700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库实现</a:t>
          </a:r>
          <a:r>
            <a:rPr lang="en-US" sz="2700" i="1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AJAX</a:t>
          </a:r>
          <a:r>
            <a:rPr lang="zh-CN" sz="2700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发送请求到服务器用来更新各年份对应的数据以及生成对应省份的</a:t>
          </a:r>
          <a:r>
            <a:rPr lang="en-US" sz="2700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3D</a:t>
          </a:r>
          <a:r>
            <a:rPr lang="zh-CN" sz="2700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图。</a:t>
          </a:r>
        </a:p>
      </dsp:txBody>
      <dsp:txXfrm>
        <a:off x="1106933" y="1049"/>
        <a:ext cx="3170932" cy="2113954"/>
      </dsp:txXfrm>
    </dsp:sp>
    <dsp:sp modelId="{02371A5F-578D-474B-B7EC-DE32B500A255}">
      <dsp:nvSpPr>
        <dsp:cNvPr id="0" name=""/>
        <dsp:cNvSpPr/>
      </dsp:nvSpPr>
      <dsp:spPr>
        <a:xfrm>
          <a:off x="49956" y="2410958"/>
          <a:ext cx="5284886" cy="2113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使用</a:t>
          </a:r>
          <a:r>
            <a:rPr lang="en-US" sz="2700" i="1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Bootstrap</a:t>
          </a:r>
          <a:r>
            <a:rPr lang="zh-CN" sz="2700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库实现图片的轮播以及</a:t>
          </a:r>
          <a:r>
            <a:rPr lang="en-US" sz="2700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3D</a:t>
          </a:r>
          <a:r>
            <a:rPr lang="zh-CN" sz="2700" kern="1200" dirty="0">
              <a:solidFill>
                <a:schemeClr val="accent4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rPr>
            <a:t>模态框的展示。</a:t>
          </a:r>
        </a:p>
      </dsp:txBody>
      <dsp:txXfrm>
        <a:off x="1106933" y="2410958"/>
        <a:ext cx="3170932" cy="21139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9B884-FB86-405B-8E44-10ABDA7D0CD1}">
      <dsp:nvSpPr>
        <dsp:cNvPr id="0" name=""/>
        <dsp:cNvSpPr/>
      </dsp:nvSpPr>
      <dsp:spPr>
        <a:xfrm>
          <a:off x="0" y="450783"/>
          <a:ext cx="8128000" cy="1719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583184" rIns="630823" bIns="199136" numCol="1" spcCol="1270" anchor="t" anchorCtr="0">
          <a:noAutofit/>
        </a:bodyPr>
        <a:lstStyle/>
        <a:p>
          <a:pPr marL="0" marR="0" lvl="0" indent="72000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传入前端选择框中的</a:t>
          </a:r>
          <a:r>
            <a:rPr lang="en-US" altLang="zh-CN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year</a:t>
          </a: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，根据</a:t>
          </a:r>
          <a:r>
            <a:rPr lang="en-US" altLang="zh-CN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year</a:t>
          </a: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执行对应的生成统计图表的</a:t>
          </a:r>
          <a:r>
            <a:rPr lang="en-US" altLang="zh-CN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Python</a:t>
          </a: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文件。</a:t>
          </a:r>
        </a:p>
      </dsp:txBody>
      <dsp:txXfrm>
        <a:off x="0" y="450783"/>
        <a:ext cx="8128000" cy="1719900"/>
      </dsp:txXfrm>
    </dsp:sp>
    <dsp:sp modelId="{256AD895-F2EB-4F89-91FE-9EE46EC10603}">
      <dsp:nvSpPr>
        <dsp:cNvPr id="0" name=""/>
        <dsp:cNvSpPr/>
      </dsp:nvSpPr>
      <dsp:spPr>
        <a:xfrm>
          <a:off x="406400" y="37503"/>
          <a:ext cx="5689600" cy="8265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2800" i="1" kern="1200" dirty="0"/>
            <a:t>POST /</a:t>
          </a:r>
          <a:r>
            <a:rPr lang="en-US" altLang="zh-CN" sz="2800" i="1" kern="1200" dirty="0" err="1"/>
            <a:t>update_year</a:t>
          </a:r>
          <a:endParaRPr lang="zh-CN" altLang="en-US" sz="2800" i="1" kern="1200" dirty="0"/>
        </a:p>
      </dsp:txBody>
      <dsp:txXfrm>
        <a:off x="446749" y="77852"/>
        <a:ext cx="5608902" cy="745862"/>
      </dsp:txXfrm>
    </dsp:sp>
    <dsp:sp modelId="{F6FAC088-EF6C-4686-93B2-2385563938A1}">
      <dsp:nvSpPr>
        <dsp:cNvPr id="0" name=""/>
        <dsp:cNvSpPr/>
      </dsp:nvSpPr>
      <dsp:spPr>
        <a:xfrm>
          <a:off x="0" y="2735163"/>
          <a:ext cx="8128000" cy="264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583184" rIns="630823" bIns="199136" numCol="1" spcCol="1270" anchor="t" anchorCtr="0">
          <a:noAutofit/>
        </a:bodyPr>
        <a:lstStyle/>
        <a:p>
          <a:pPr marL="0" marR="0" lvl="0" indent="72000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前端通过</a:t>
          </a:r>
          <a:r>
            <a:rPr lang="zh-CN" altLang="en-US" sz="2800" b="1" kern="1200" dirty="0">
              <a:latin typeface="楷体" panose="02010609060101010101" pitchFamily="49" charset="-122"/>
              <a:ea typeface="楷体" panose="02010609060101010101" pitchFamily="49" charset="-122"/>
            </a:rPr>
            <a:t>监听鼠标</a:t>
          </a: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点击事件，识别用户点击的哪一个省份。将省份</a:t>
          </a:r>
          <a:r>
            <a:rPr lang="en-US" altLang="zh-CN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province</a:t>
          </a: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传入该接口，</a:t>
          </a:r>
          <a:r>
            <a:rPr lang="en-US" altLang="zh-CN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province</a:t>
          </a: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作为参数传入生成</a:t>
          </a:r>
          <a:r>
            <a:rPr lang="en-US" altLang="zh-CN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3D</a:t>
          </a: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图的函数，生成对应省份的</a:t>
          </a:r>
          <a:r>
            <a:rPr lang="en-US" altLang="zh-CN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3D html</a:t>
          </a: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文件</a:t>
          </a:r>
          <a:r>
            <a:rPr lang="zh-CN" altLang="en-US" sz="2800" kern="1200" dirty="0"/>
            <a:t>。</a:t>
          </a:r>
        </a:p>
      </dsp:txBody>
      <dsp:txXfrm>
        <a:off x="0" y="2735163"/>
        <a:ext cx="8128000" cy="2646000"/>
      </dsp:txXfrm>
    </dsp:sp>
    <dsp:sp modelId="{351CFBE8-7A57-4AE7-9934-44B994682CE4}">
      <dsp:nvSpPr>
        <dsp:cNvPr id="0" name=""/>
        <dsp:cNvSpPr/>
      </dsp:nvSpPr>
      <dsp:spPr>
        <a:xfrm>
          <a:off x="406400" y="2321883"/>
          <a:ext cx="5689600" cy="8265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2800" i="1" kern="1200" dirty="0"/>
            <a:t>GET /generate_3d_map</a:t>
          </a:r>
          <a:endParaRPr lang="zh-CN" altLang="en-US" sz="2800" i="1" kern="1200" dirty="0"/>
        </a:p>
      </dsp:txBody>
      <dsp:txXfrm>
        <a:off x="446749" y="2362232"/>
        <a:ext cx="5608902" cy="745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B5A22-AAEC-425A-8BD9-FBC8B5E64B05}">
      <dsp:nvSpPr>
        <dsp:cNvPr id="0" name=""/>
        <dsp:cNvSpPr/>
      </dsp:nvSpPr>
      <dsp:spPr>
        <a:xfrm>
          <a:off x="0" y="434915"/>
          <a:ext cx="6048672" cy="3574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楷体" panose="02010609060101010101" pitchFamily="49" charset="-122"/>
              <a:ea typeface="楷体" panose="02010609060101010101" pitchFamily="49" charset="-122"/>
            </a:rPr>
            <a:t>利用</a:t>
          </a:r>
          <a:r>
            <a:rPr lang="zh-CN" altLang="en-US" sz="3600" b="1" kern="1200" dirty="0">
              <a:latin typeface="楷体" panose="02010609060101010101" pitchFamily="49" charset="-122"/>
              <a:ea typeface="楷体" panose="02010609060101010101" pitchFamily="49" charset="-122"/>
            </a:rPr>
            <a:t>阿里云百炼</a:t>
          </a:r>
          <a:r>
            <a:rPr lang="zh-CN" altLang="en-US" sz="3600" kern="1200" dirty="0">
              <a:latin typeface="楷体" panose="02010609060101010101" pitchFamily="49" charset="-122"/>
              <a:ea typeface="楷体" panose="02010609060101010101" pitchFamily="49" charset="-122"/>
            </a:rPr>
            <a:t>将</a:t>
          </a:r>
          <a:r>
            <a:rPr lang="zh-CN" altLang="en-US" sz="3600" b="1" kern="1200" dirty="0">
              <a:latin typeface="楷体" panose="02010609060101010101" pitchFamily="49" charset="-122"/>
              <a:ea typeface="楷体" panose="02010609060101010101" pitchFamily="49" charset="-122"/>
            </a:rPr>
            <a:t>通义千问</a:t>
          </a:r>
          <a:r>
            <a:rPr lang="zh-CN" altLang="en-US" sz="3600" kern="1200" dirty="0">
              <a:latin typeface="楷体" panose="02010609060101010101" pitchFamily="49" charset="-122"/>
              <a:ea typeface="楷体" panose="02010609060101010101" pitchFamily="49" charset="-122"/>
            </a:rPr>
            <a:t>接入项目，提供艾滋病相关知识的科普。</a:t>
          </a:r>
          <a:endParaRPr lang="en-US" altLang="zh-CN" sz="3600" kern="1200" dirty="0">
            <a:latin typeface="楷体" panose="02010609060101010101" pitchFamily="49" charset="-122"/>
            <a:ea typeface="楷体" panose="02010609060101010101" pitchFamily="49" charset="-122"/>
          </a:endParaRP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楷体" panose="02010609060101010101" pitchFamily="49" charset="-122"/>
              <a:ea typeface="楷体" panose="02010609060101010101" pitchFamily="49" charset="-122"/>
            </a:rPr>
            <a:t>用户可以通过</a:t>
          </a:r>
          <a:r>
            <a:rPr lang="zh-CN" altLang="en-US" sz="3600" b="1" kern="1200" dirty="0">
              <a:latin typeface="楷体" panose="02010609060101010101" pitchFamily="49" charset="-122"/>
              <a:ea typeface="楷体" panose="02010609060101010101" pitchFamily="49" charset="-122"/>
            </a:rPr>
            <a:t>对话提问</a:t>
          </a:r>
          <a:r>
            <a:rPr lang="zh-CN" altLang="en-US" sz="3600" kern="1200" dirty="0">
              <a:latin typeface="楷体" panose="02010609060101010101" pitchFamily="49" charset="-122"/>
              <a:ea typeface="楷体" panose="02010609060101010101" pitchFamily="49" charset="-122"/>
            </a:rPr>
            <a:t>的方式获取艾滋病的知识。</a:t>
          </a:r>
        </a:p>
      </dsp:txBody>
      <dsp:txXfrm>
        <a:off x="174485" y="609400"/>
        <a:ext cx="5699702" cy="32253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17C21-FD2F-4C63-AF5A-A7C91AA33061}">
      <dsp:nvSpPr>
        <dsp:cNvPr id="0" name=""/>
        <dsp:cNvSpPr/>
      </dsp:nvSpPr>
      <dsp:spPr>
        <a:xfrm>
          <a:off x="0" y="46688"/>
          <a:ext cx="4694312" cy="28665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>
              <a:latin typeface="楷体" panose="02010609060101010101" pitchFamily="49" charset="-122"/>
              <a:ea typeface="楷体" panose="02010609060101010101" pitchFamily="49" charset="-122"/>
            </a:rPr>
            <a:t>利用容器技术</a:t>
          </a:r>
          <a:r>
            <a:rPr lang="en-US" altLang="zh-CN" sz="2500" b="1" i="1" kern="1200" dirty="0">
              <a:latin typeface="楷体" panose="02010609060101010101" pitchFamily="49" charset="-122"/>
              <a:ea typeface="楷体" panose="02010609060101010101" pitchFamily="49" charset="-122"/>
            </a:rPr>
            <a:t>d</a:t>
          </a:r>
          <a:r>
            <a:rPr lang="en-US" sz="2500" b="1" i="1" kern="1200" dirty="0">
              <a:latin typeface="楷体" panose="02010609060101010101" pitchFamily="49" charset="-122"/>
              <a:ea typeface="楷体" panose="02010609060101010101" pitchFamily="49" charset="-122"/>
            </a:rPr>
            <a:t>ocker</a:t>
          </a:r>
          <a:r>
            <a:rPr lang="zh-CN" sz="2500" kern="1200" dirty="0">
              <a:latin typeface="楷体" panose="02010609060101010101" pitchFamily="49" charset="-122"/>
              <a:ea typeface="楷体" panose="02010609060101010101" pitchFamily="49" charset="-122"/>
            </a:rPr>
            <a:t>，将整个项目打包成镜像，并推送至镜像仓库。</a:t>
          </a:r>
          <a:endParaRPr lang="en-US" altLang="zh-CN" sz="2500" kern="1200" dirty="0">
            <a:latin typeface="楷体" panose="02010609060101010101" pitchFamily="49" charset="-122"/>
            <a:ea typeface="楷体" panose="02010609060101010101" pitchFamily="49" charset="-122"/>
          </a:endParaRP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>
              <a:latin typeface="楷体" panose="02010609060101010101" pitchFamily="49" charset="-122"/>
              <a:ea typeface="楷体" panose="02010609060101010101" pitchFamily="49" charset="-122"/>
            </a:rPr>
            <a:t>每个人都可以轻松地使用</a:t>
          </a:r>
          <a:r>
            <a:rPr lang="en-US" altLang="zh-CN" sz="2500" b="1" i="1" kern="1200" dirty="0">
              <a:latin typeface="楷体" panose="02010609060101010101" pitchFamily="49" charset="-122"/>
              <a:ea typeface="楷体" panose="02010609060101010101" pitchFamily="49" charset="-122"/>
            </a:rPr>
            <a:t>d</a:t>
          </a:r>
          <a:r>
            <a:rPr lang="en-US" sz="2500" b="1" i="1" kern="1200" dirty="0">
              <a:latin typeface="楷体" panose="02010609060101010101" pitchFamily="49" charset="-122"/>
              <a:ea typeface="楷体" panose="02010609060101010101" pitchFamily="49" charset="-122"/>
            </a:rPr>
            <a:t>ocker</a:t>
          </a:r>
          <a:r>
            <a:rPr lang="zh-CN" sz="2500" kern="1200" dirty="0">
              <a:latin typeface="楷体" panose="02010609060101010101" pitchFamily="49" charset="-122"/>
              <a:ea typeface="楷体" panose="02010609060101010101" pitchFamily="49" charset="-122"/>
            </a:rPr>
            <a:t>来部署和运行我们的项目。</a:t>
          </a:r>
        </a:p>
      </dsp:txBody>
      <dsp:txXfrm>
        <a:off x="139931" y="186619"/>
        <a:ext cx="4414450" cy="25866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17C21-FD2F-4C63-AF5A-A7C91AA33061}">
      <dsp:nvSpPr>
        <dsp:cNvPr id="0" name=""/>
        <dsp:cNvSpPr/>
      </dsp:nvSpPr>
      <dsp:spPr>
        <a:xfrm>
          <a:off x="0" y="0"/>
          <a:ext cx="4694312" cy="1179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目前我们已经通过</a:t>
          </a:r>
          <a:r>
            <a:rPr lang="en-US" altLang="zh-CN" sz="2800" b="1" i="1" kern="1200" dirty="0">
              <a:latin typeface="楷体" panose="02010609060101010101" pitchFamily="49" charset="-122"/>
              <a:ea typeface="楷体" panose="02010609060101010101" pitchFamily="49" charset="-122"/>
            </a:rPr>
            <a:t>docker</a:t>
          </a: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将项目部署在了服务器上。</a:t>
          </a:r>
          <a:endParaRPr lang="zh-CN" sz="2800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57572" y="57572"/>
        <a:ext cx="4579168" cy="1064216"/>
      </dsp:txXfrm>
    </dsp:sp>
    <dsp:sp modelId="{5EA4341F-6D0F-4D69-8AEE-B3E5874A576D}">
      <dsp:nvSpPr>
        <dsp:cNvPr id="0" name=""/>
        <dsp:cNvSpPr/>
      </dsp:nvSpPr>
      <dsp:spPr>
        <a:xfrm>
          <a:off x="0" y="1496914"/>
          <a:ext cx="4694312" cy="1179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楷体" panose="02010609060101010101" pitchFamily="49" charset="-122"/>
              <a:ea typeface="楷体" panose="02010609060101010101" pitchFamily="49" charset="-122"/>
            </a:rPr>
            <a:t>访问地址：</a:t>
          </a:r>
          <a:br>
            <a:rPr lang="en-US" altLang="zh-CN" sz="2800" kern="1200" dirty="0">
              <a:latin typeface="楷体" panose="02010609060101010101" pitchFamily="49" charset="-122"/>
              <a:ea typeface="楷体" panose="02010609060101010101" pitchFamily="49" charset="-122"/>
            </a:rPr>
          </a:br>
          <a:r>
            <a:rPr lang="zh-CN" altLang="en-US" sz="2800" kern="1200" dirty="0">
              <a:solidFill>
                <a:schemeClr val="accent6">
                  <a:lumMod val="60000"/>
                  <a:lumOff val="4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全国艾滋病数据可视化分析</a:t>
          </a:r>
          <a:endParaRPr lang="zh-CN" sz="2800" kern="1200" dirty="0">
            <a:solidFill>
              <a:schemeClr val="accent6">
                <a:lumMod val="60000"/>
                <a:lumOff val="40000"/>
              </a:schemeClr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57572" y="1554486"/>
        <a:ext cx="4579168" cy="10642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DC599-08E6-46CD-8EC5-832CEDA6B2D2}">
      <dsp:nvSpPr>
        <dsp:cNvPr id="0" name=""/>
        <dsp:cNvSpPr/>
      </dsp:nvSpPr>
      <dsp:spPr>
        <a:xfrm>
          <a:off x="1005840" y="0"/>
          <a:ext cx="1645920" cy="164592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b="1" kern="1200" dirty="0">
              <a:latin typeface="方正姚体" panose="02010601030101010101" pitchFamily="2" charset="-122"/>
              <a:ea typeface="方正姚体" panose="02010601030101010101" pitchFamily="2" charset="-122"/>
            </a:rPr>
            <a:t>作品成果</a:t>
          </a:r>
        </a:p>
      </dsp:txBody>
      <dsp:txXfrm>
        <a:off x="1246879" y="241039"/>
        <a:ext cx="1163842" cy="1163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472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86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88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81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87DC2C-A867-A1B8-8EEB-6E513158B21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435" y="0"/>
            <a:ext cx="1119565" cy="852362"/>
          </a:xfrm>
          <a:prstGeom prst="rect">
            <a:avLst/>
          </a:prstGeom>
          <a:effectLst>
            <a:outerShdw blurRad="165100" dist="50800" dir="4200000" sx="99000" sy="99000" algn="ctr" rotWithShape="0">
              <a:srgbClr val="000000">
                <a:alpha val="0"/>
              </a:srgbClr>
            </a:outerShdw>
            <a:reflection stA="48000" endPos="65000" dist="50800" dir="5400000" sy="-100000" algn="bl" rotWithShape="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openxmlformats.org/officeDocument/2006/relationships/image" Target="../media/image19.png"/><Relationship Id="rId18" Type="http://schemas.microsoft.com/office/2007/relationships/diagramDrawing" Target="../diagrams/drawing10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9.xml"/><Relationship Id="rId12" Type="http://schemas.openxmlformats.org/officeDocument/2006/relationships/image" Target="../media/image18.png"/><Relationship Id="rId17" Type="http://schemas.openxmlformats.org/officeDocument/2006/relationships/diagramColors" Target="../diagrams/colors10.xml"/><Relationship Id="rId2" Type="http://schemas.openxmlformats.org/officeDocument/2006/relationships/notesSlide" Target="../notesSlides/notesSlide5.xml"/><Relationship Id="rId16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9.xml"/><Relationship Id="rId15" Type="http://schemas.openxmlformats.org/officeDocument/2006/relationships/diagramLayout" Target="../diagrams/layout10.xml"/><Relationship Id="rId10" Type="http://schemas.openxmlformats.org/officeDocument/2006/relationships/image" Target="../media/image16.png"/><Relationship Id="rId4" Type="http://schemas.openxmlformats.org/officeDocument/2006/relationships/diagramData" Target="../diagrams/data9.xml"/><Relationship Id="rId9" Type="http://schemas.openxmlformats.org/officeDocument/2006/relationships/image" Target="../media/image15.png"/><Relationship Id="rId14" Type="http://schemas.openxmlformats.org/officeDocument/2006/relationships/diagramData" Target="../diagrams/data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21.png"/><Relationship Id="rId9" Type="http://schemas.microsoft.com/office/2007/relationships/diagramDrawing" Target="../diagrams/drawing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23.png"/><Relationship Id="rId9" Type="http://schemas.microsoft.com/office/2007/relationships/diagramDrawing" Target="../diagrams/drawin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8849" y="-3987824"/>
            <a:ext cx="12704048" cy="10326294"/>
          </a:xfrm>
          <a:prstGeom prst="rect">
            <a:avLst/>
          </a:prstGeom>
          <a:effectLst/>
        </p:spPr>
      </p:pic>
      <p:sp>
        <p:nvSpPr>
          <p:cNvPr id="5" name="文本框 4"/>
          <p:cNvSpPr txBox="1"/>
          <p:nvPr/>
        </p:nvSpPr>
        <p:spPr>
          <a:xfrm>
            <a:off x="4439816" y="2782226"/>
            <a:ext cx="7404404" cy="1569660"/>
          </a:xfrm>
          <a:prstGeom prst="rect">
            <a:avLst/>
          </a:prstGeom>
          <a:solidFill>
            <a:srgbClr val="49C6B0"/>
          </a:solidFill>
          <a:effectLst>
            <a:glow rad="25400">
              <a:srgbClr val="DDEEF3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i="0" dirty="0">
                <a:solidFill>
                  <a:schemeClr val="bg1"/>
                </a:solidFill>
                <a:effectLst/>
                <a:latin typeface="D-DINExp"/>
              </a:rPr>
              <a:t>社会变迁加速背景下的全国艾滋病数据可视化分析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D5D8F5-DA8C-483F-108E-ECEBF0FFA184}"/>
              </a:ext>
            </a:extLst>
          </p:cNvPr>
          <p:cNvSpPr txBox="1"/>
          <p:nvPr/>
        </p:nvSpPr>
        <p:spPr>
          <a:xfrm>
            <a:off x="3971764" y="5877272"/>
            <a:ext cx="558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</a:rPr>
              <a:t>全国大学生数字媒体科技作品竞赛答辩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94D86A-E13B-F76A-B0E7-1FDBDC034630}"/>
              </a:ext>
            </a:extLst>
          </p:cNvPr>
          <p:cNvSpPr txBox="1"/>
          <p:nvPr/>
        </p:nvSpPr>
        <p:spPr>
          <a:xfrm>
            <a:off x="4691844" y="4468247"/>
            <a:ext cx="690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1" dirty="0">
                <a:effectLst/>
                <a:latin typeface="Century Schoolbook" panose="02040604050505020304" pitchFamily="18" charset="0"/>
              </a:rPr>
              <a:t>National AIDS Data Visualization Analysis Against the Background of Accelerated Social Change</a:t>
            </a:r>
            <a:endParaRPr lang="zh-CN" altLang="en-US" i="1" dirty="0">
              <a:latin typeface="Century Schoolbook" panose="020406040505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95AD85-B57C-820B-C74B-F98F4C40E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>
            <a:extLst>
              <a:ext uri="{FF2B5EF4-FFF2-40B4-BE49-F238E27FC236}">
                <a16:creationId xmlns:a16="http://schemas.microsoft.com/office/drawing/2014/main" id="{E74BA8B0-5287-98A9-2057-3B5C4A25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前端渲染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E42990E6-B3F6-F9A1-E55B-96B1061F66D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60989478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CCB088-DFFA-158E-8D90-837B5A8F7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2" y="1916832"/>
            <a:ext cx="5384800" cy="3771315"/>
          </a:xfrm>
        </p:spPr>
      </p:pic>
    </p:spTree>
    <p:extLst>
      <p:ext uri="{BB962C8B-B14F-4D97-AF65-F5344CB8AC3E}">
        <p14:creationId xmlns:p14="http://schemas.microsoft.com/office/powerpoint/2010/main" val="72500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E76E6-B539-566C-20B5-CDADF1002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>
            <a:extLst>
              <a:ext uri="{FF2B5EF4-FFF2-40B4-BE49-F238E27FC236}">
                <a16:creationId xmlns:a16="http://schemas.microsoft.com/office/drawing/2014/main" id="{618A9B6B-292C-46A0-5C3B-DD491FC9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" y="332656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接口介绍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FF18A56-D5F4-70DD-CD35-4F860C06C4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3387285"/>
              </p:ext>
            </p:extLst>
          </p:nvPr>
        </p:nvGraphicFramePr>
        <p:xfrm>
          <a:off x="2032000" y="13407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953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内容占位符 39">
            <a:extLst>
              <a:ext uri="{FF2B5EF4-FFF2-40B4-BE49-F238E27FC236}">
                <a16:creationId xmlns:a16="http://schemas.microsoft.com/office/drawing/2014/main" id="{1385ABD4-7B54-DBEE-A68D-C6383576697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51542074"/>
              </p:ext>
            </p:extLst>
          </p:nvPr>
        </p:nvGraphicFramePr>
        <p:xfrm>
          <a:off x="801697" y="1725727"/>
          <a:ext cx="6048672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组合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4229DA-A557-2ABF-A6A4-3A31028CBCBF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141289"/>
            <a:ext cx="1428975" cy="1246495"/>
            <a:chOff x="3193257" y="896937"/>
            <a:chExt cx="5805487" cy="5064126"/>
          </a:xfrm>
        </p:grpSpPr>
        <p:sp>
          <p:nvSpPr>
            <p:cNvPr id="5" name="iṩḻidé">
              <a:extLst>
                <a:ext uri="{FF2B5EF4-FFF2-40B4-BE49-F238E27FC236}">
                  <a16:creationId xmlns:a16="http://schemas.microsoft.com/office/drawing/2014/main" id="{60CD33EB-697B-B8F3-D0E4-C4D7429CDB55}"/>
                </a:ext>
              </a:extLst>
            </p:cNvPr>
            <p:cNvSpPr/>
            <p:nvPr/>
          </p:nvSpPr>
          <p:spPr bwMode="auto">
            <a:xfrm>
              <a:off x="7795419" y="3659187"/>
              <a:ext cx="1203325" cy="1155700"/>
            </a:xfrm>
            <a:custGeom>
              <a:avLst/>
              <a:gdLst>
                <a:gd name="T0" fmla="*/ 707 w 758"/>
                <a:gd name="T1" fmla="*/ 336 h 728"/>
                <a:gd name="T2" fmla="*/ 758 w 758"/>
                <a:gd name="T3" fmla="*/ 0 h 728"/>
                <a:gd name="T4" fmla="*/ 426 w 758"/>
                <a:gd name="T5" fmla="*/ 51 h 728"/>
                <a:gd name="T6" fmla="*/ 490 w 758"/>
                <a:gd name="T7" fmla="*/ 115 h 728"/>
                <a:gd name="T8" fmla="*/ 0 w 758"/>
                <a:gd name="T9" fmla="*/ 576 h 728"/>
                <a:gd name="T10" fmla="*/ 146 w 758"/>
                <a:gd name="T11" fmla="*/ 728 h 728"/>
                <a:gd name="T12" fmla="*/ 638 w 758"/>
                <a:gd name="T13" fmla="*/ 265 h 728"/>
                <a:gd name="T14" fmla="*/ 707 w 758"/>
                <a:gd name="T15" fmla="*/ 336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8" h="728">
                  <a:moveTo>
                    <a:pt x="707" y="336"/>
                  </a:moveTo>
                  <a:lnTo>
                    <a:pt x="758" y="0"/>
                  </a:lnTo>
                  <a:lnTo>
                    <a:pt x="426" y="51"/>
                  </a:lnTo>
                  <a:lnTo>
                    <a:pt x="490" y="115"/>
                  </a:lnTo>
                  <a:lnTo>
                    <a:pt x="0" y="576"/>
                  </a:lnTo>
                  <a:lnTo>
                    <a:pt x="146" y="728"/>
                  </a:lnTo>
                  <a:lnTo>
                    <a:pt x="638" y="265"/>
                  </a:lnTo>
                  <a:lnTo>
                    <a:pt x="707" y="33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CCECF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6" name="iSļîḓè">
              <a:extLst>
                <a:ext uri="{FF2B5EF4-FFF2-40B4-BE49-F238E27FC236}">
                  <a16:creationId xmlns:a16="http://schemas.microsoft.com/office/drawing/2014/main" id="{FD4887C5-63BD-6590-28B5-DB78A5AB4F1F}"/>
                </a:ext>
              </a:extLst>
            </p:cNvPr>
            <p:cNvSpPr/>
            <p:nvPr/>
          </p:nvSpPr>
          <p:spPr bwMode="auto">
            <a:xfrm>
              <a:off x="4520407" y="1789112"/>
              <a:ext cx="915988" cy="877888"/>
            </a:xfrm>
            <a:custGeom>
              <a:avLst/>
              <a:gdLst>
                <a:gd name="T0" fmla="*/ 537 w 577"/>
                <a:gd name="T1" fmla="*/ 256 h 553"/>
                <a:gd name="T2" fmla="*/ 577 w 577"/>
                <a:gd name="T3" fmla="*/ 0 h 553"/>
                <a:gd name="T4" fmla="*/ 323 w 577"/>
                <a:gd name="T5" fmla="*/ 39 h 553"/>
                <a:gd name="T6" fmla="*/ 372 w 577"/>
                <a:gd name="T7" fmla="*/ 88 h 553"/>
                <a:gd name="T8" fmla="*/ 0 w 577"/>
                <a:gd name="T9" fmla="*/ 437 h 553"/>
                <a:gd name="T10" fmla="*/ 111 w 577"/>
                <a:gd name="T11" fmla="*/ 553 h 553"/>
                <a:gd name="T12" fmla="*/ 485 w 577"/>
                <a:gd name="T13" fmla="*/ 202 h 553"/>
                <a:gd name="T14" fmla="*/ 537 w 577"/>
                <a:gd name="T15" fmla="*/ 25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553">
                  <a:moveTo>
                    <a:pt x="537" y="256"/>
                  </a:moveTo>
                  <a:lnTo>
                    <a:pt x="577" y="0"/>
                  </a:lnTo>
                  <a:lnTo>
                    <a:pt x="323" y="39"/>
                  </a:lnTo>
                  <a:lnTo>
                    <a:pt x="372" y="88"/>
                  </a:lnTo>
                  <a:lnTo>
                    <a:pt x="0" y="437"/>
                  </a:lnTo>
                  <a:lnTo>
                    <a:pt x="111" y="553"/>
                  </a:lnTo>
                  <a:lnTo>
                    <a:pt x="485" y="202"/>
                  </a:lnTo>
                  <a:lnTo>
                    <a:pt x="537" y="25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CCECF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7" name="îş1ïḋè">
              <a:extLst>
                <a:ext uri="{FF2B5EF4-FFF2-40B4-BE49-F238E27FC236}">
                  <a16:creationId xmlns:a16="http://schemas.microsoft.com/office/drawing/2014/main" id="{BF50D488-E845-25D4-64BE-CCE440C07F0F}"/>
                </a:ext>
              </a:extLst>
            </p:cNvPr>
            <p:cNvSpPr/>
            <p:nvPr/>
          </p:nvSpPr>
          <p:spPr bwMode="auto">
            <a:xfrm>
              <a:off x="5793582" y="3665537"/>
              <a:ext cx="1990725" cy="2005013"/>
            </a:xfrm>
            <a:custGeom>
              <a:avLst/>
              <a:gdLst>
                <a:gd name="T0" fmla="*/ 0 w 1254"/>
                <a:gd name="T1" fmla="*/ 188 h 1263"/>
                <a:gd name="T2" fmla="*/ 1056 w 1254"/>
                <a:gd name="T3" fmla="*/ 1263 h 1263"/>
                <a:gd name="T4" fmla="*/ 1254 w 1254"/>
                <a:gd name="T5" fmla="*/ 0 h 1263"/>
                <a:gd name="T6" fmla="*/ 0 w 1254"/>
                <a:gd name="T7" fmla="*/ 188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4" h="1263">
                  <a:moveTo>
                    <a:pt x="0" y="188"/>
                  </a:moveTo>
                  <a:lnTo>
                    <a:pt x="1056" y="1263"/>
                  </a:lnTo>
                  <a:lnTo>
                    <a:pt x="1254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6A9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8" name="î$ḻídè">
              <a:extLst>
                <a:ext uri="{FF2B5EF4-FFF2-40B4-BE49-F238E27FC236}">
                  <a16:creationId xmlns:a16="http://schemas.microsoft.com/office/drawing/2014/main" id="{F4F642D3-DB8B-1DC9-00B4-AEF9A65FD791}"/>
                </a:ext>
              </a:extLst>
            </p:cNvPr>
            <p:cNvSpPr/>
            <p:nvPr/>
          </p:nvSpPr>
          <p:spPr bwMode="auto">
            <a:xfrm>
              <a:off x="4591844" y="4127500"/>
              <a:ext cx="2708275" cy="1703388"/>
            </a:xfrm>
            <a:custGeom>
              <a:avLst/>
              <a:gdLst>
                <a:gd name="T0" fmla="*/ 1141 w 1706"/>
                <a:gd name="T1" fmla="*/ 0 h 1073"/>
                <a:gd name="T2" fmla="*/ 0 w 1706"/>
                <a:gd name="T3" fmla="*/ 1073 h 1073"/>
                <a:gd name="T4" fmla="*/ 1179 w 1706"/>
                <a:gd name="T5" fmla="*/ 1073 h 1073"/>
                <a:gd name="T6" fmla="*/ 1706 w 1706"/>
                <a:gd name="T7" fmla="*/ 561 h 1073"/>
                <a:gd name="T8" fmla="*/ 1141 w 1706"/>
                <a:gd name="T9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6" h="1073">
                  <a:moveTo>
                    <a:pt x="1141" y="0"/>
                  </a:moveTo>
                  <a:lnTo>
                    <a:pt x="0" y="1073"/>
                  </a:lnTo>
                  <a:lnTo>
                    <a:pt x="1179" y="1073"/>
                  </a:lnTo>
                  <a:lnTo>
                    <a:pt x="1706" y="561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6A9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9" name="íṩ1îḑé">
              <a:extLst>
                <a:ext uri="{FF2B5EF4-FFF2-40B4-BE49-F238E27FC236}">
                  <a16:creationId xmlns:a16="http://schemas.microsoft.com/office/drawing/2014/main" id="{E6A062B9-39FF-EE91-0693-4723C26EF3B7}"/>
                </a:ext>
              </a:extLst>
            </p:cNvPr>
            <p:cNvSpPr/>
            <p:nvPr/>
          </p:nvSpPr>
          <p:spPr bwMode="auto">
            <a:xfrm>
              <a:off x="3193257" y="3838575"/>
              <a:ext cx="2211388" cy="2122488"/>
            </a:xfrm>
            <a:custGeom>
              <a:avLst/>
              <a:gdLst>
                <a:gd name="T0" fmla="*/ 897 w 1393"/>
                <a:gd name="T1" fmla="*/ 210 h 1337"/>
                <a:gd name="T2" fmla="*/ 0 w 1393"/>
                <a:gd name="T3" fmla="*/ 1055 h 1337"/>
                <a:gd name="T4" fmla="*/ 269 w 1393"/>
                <a:gd name="T5" fmla="*/ 1337 h 1337"/>
                <a:gd name="T6" fmla="*/ 1170 w 1393"/>
                <a:gd name="T7" fmla="*/ 488 h 1337"/>
                <a:gd name="T8" fmla="*/ 1297 w 1393"/>
                <a:gd name="T9" fmla="*/ 616 h 1337"/>
                <a:gd name="T10" fmla="*/ 1393 w 1393"/>
                <a:gd name="T11" fmla="*/ 0 h 1337"/>
                <a:gd name="T12" fmla="*/ 783 w 1393"/>
                <a:gd name="T13" fmla="*/ 91 h 1337"/>
                <a:gd name="T14" fmla="*/ 897 w 1393"/>
                <a:gd name="T15" fmla="*/ 210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3" h="1337">
                  <a:moveTo>
                    <a:pt x="897" y="210"/>
                  </a:moveTo>
                  <a:lnTo>
                    <a:pt x="0" y="1055"/>
                  </a:lnTo>
                  <a:lnTo>
                    <a:pt x="269" y="1337"/>
                  </a:lnTo>
                  <a:lnTo>
                    <a:pt x="1170" y="488"/>
                  </a:lnTo>
                  <a:lnTo>
                    <a:pt x="1297" y="616"/>
                  </a:lnTo>
                  <a:lnTo>
                    <a:pt x="1393" y="0"/>
                  </a:lnTo>
                  <a:lnTo>
                    <a:pt x="783" y="91"/>
                  </a:lnTo>
                  <a:lnTo>
                    <a:pt x="897" y="2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CCECF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0" name="ïşḻíḋè">
              <a:extLst>
                <a:ext uri="{FF2B5EF4-FFF2-40B4-BE49-F238E27FC236}">
                  <a16:creationId xmlns:a16="http://schemas.microsoft.com/office/drawing/2014/main" id="{23933749-C83E-D509-4D41-969C8961E581}"/>
                </a:ext>
              </a:extLst>
            </p:cNvPr>
            <p:cNvSpPr/>
            <p:nvPr/>
          </p:nvSpPr>
          <p:spPr bwMode="auto">
            <a:xfrm>
              <a:off x="5672932" y="896937"/>
              <a:ext cx="3013075" cy="2887663"/>
            </a:xfrm>
            <a:custGeom>
              <a:avLst/>
              <a:gdLst>
                <a:gd name="T0" fmla="*/ 1766 w 1898"/>
                <a:gd name="T1" fmla="*/ 839 h 1819"/>
                <a:gd name="T2" fmla="*/ 1898 w 1898"/>
                <a:gd name="T3" fmla="*/ 0 h 1819"/>
                <a:gd name="T4" fmla="*/ 1066 w 1898"/>
                <a:gd name="T5" fmla="*/ 125 h 1819"/>
                <a:gd name="T6" fmla="*/ 1223 w 1898"/>
                <a:gd name="T7" fmla="*/ 285 h 1819"/>
                <a:gd name="T8" fmla="*/ 0 w 1898"/>
                <a:gd name="T9" fmla="*/ 1435 h 1819"/>
                <a:gd name="T10" fmla="*/ 366 w 1898"/>
                <a:gd name="T11" fmla="*/ 1819 h 1819"/>
                <a:gd name="T12" fmla="*/ 1593 w 1898"/>
                <a:gd name="T13" fmla="*/ 662 h 1819"/>
                <a:gd name="T14" fmla="*/ 1766 w 1898"/>
                <a:gd name="T15" fmla="*/ 839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8" h="1819">
                  <a:moveTo>
                    <a:pt x="1766" y="839"/>
                  </a:moveTo>
                  <a:lnTo>
                    <a:pt x="1898" y="0"/>
                  </a:lnTo>
                  <a:lnTo>
                    <a:pt x="1066" y="125"/>
                  </a:lnTo>
                  <a:lnTo>
                    <a:pt x="1223" y="285"/>
                  </a:lnTo>
                  <a:lnTo>
                    <a:pt x="0" y="1435"/>
                  </a:lnTo>
                  <a:lnTo>
                    <a:pt x="366" y="1819"/>
                  </a:lnTo>
                  <a:lnTo>
                    <a:pt x="1593" y="662"/>
                  </a:lnTo>
                  <a:lnTo>
                    <a:pt x="1766" y="8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CCECF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1" name="íŝlíḓê">
              <a:extLst>
                <a:ext uri="{FF2B5EF4-FFF2-40B4-BE49-F238E27FC236}">
                  <a16:creationId xmlns:a16="http://schemas.microsoft.com/office/drawing/2014/main" id="{D82FD8F5-F334-1C9B-9894-ABC5E5F77F57}"/>
                </a:ext>
              </a:extLst>
            </p:cNvPr>
            <p:cNvSpPr/>
            <p:nvPr/>
          </p:nvSpPr>
          <p:spPr bwMode="auto">
            <a:xfrm>
              <a:off x="7579519" y="3021012"/>
              <a:ext cx="163513" cy="201613"/>
            </a:xfrm>
            <a:custGeom>
              <a:avLst/>
              <a:gdLst>
                <a:gd name="T0" fmla="*/ 8 w 103"/>
                <a:gd name="T1" fmla="*/ 0 h 127"/>
                <a:gd name="T2" fmla="*/ 103 w 103"/>
                <a:gd name="T3" fmla="*/ 58 h 127"/>
                <a:gd name="T4" fmla="*/ 69 w 103"/>
                <a:gd name="T5" fmla="*/ 127 h 127"/>
                <a:gd name="T6" fmla="*/ 0 w 103"/>
                <a:gd name="T7" fmla="*/ 72 h 127"/>
                <a:gd name="T8" fmla="*/ 8 w 103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7">
                  <a:moveTo>
                    <a:pt x="8" y="0"/>
                  </a:moveTo>
                  <a:lnTo>
                    <a:pt x="103" y="58"/>
                  </a:lnTo>
                  <a:lnTo>
                    <a:pt x="69" y="127"/>
                  </a:lnTo>
                  <a:lnTo>
                    <a:pt x="0" y="7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2" name="íS1ïdè">
              <a:extLst>
                <a:ext uri="{FF2B5EF4-FFF2-40B4-BE49-F238E27FC236}">
                  <a16:creationId xmlns:a16="http://schemas.microsoft.com/office/drawing/2014/main" id="{2E37D327-DEDF-7155-F98D-B2E19A1392F6}"/>
                </a:ext>
              </a:extLst>
            </p:cNvPr>
            <p:cNvSpPr/>
            <p:nvPr/>
          </p:nvSpPr>
          <p:spPr bwMode="auto">
            <a:xfrm>
              <a:off x="6326982" y="3597275"/>
              <a:ext cx="138113" cy="177800"/>
            </a:xfrm>
            <a:custGeom>
              <a:avLst/>
              <a:gdLst>
                <a:gd name="T0" fmla="*/ 87 w 87"/>
                <a:gd name="T1" fmla="*/ 0 h 112"/>
                <a:gd name="T2" fmla="*/ 75 w 87"/>
                <a:gd name="T3" fmla="*/ 112 h 112"/>
                <a:gd name="T4" fmla="*/ 0 w 87"/>
                <a:gd name="T5" fmla="*/ 110 h 112"/>
                <a:gd name="T6" fmla="*/ 18 w 87"/>
                <a:gd name="T7" fmla="*/ 24 h 112"/>
                <a:gd name="T8" fmla="*/ 87 w 87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12">
                  <a:moveTo>
                    <a:pt x="87" y="0"/>
                  </a:moveTo>
                  <a:lnTo>
                    <a:pt x="75" y="112"/>
                  </a:lnTo>
                  <a:lnTo>
                    <a:pt x="0" y="110"/>
                  </a:lnTo>
                  <a:lnTo>
                    <a:pt x="18" y="24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3" name="ïşļiḍê">
              <a:extLst>
                <a:ext uri="{FF2B5EF4-FFF2-40B4-BE49-F238E27FC236}">
                  <a16:creationId xmlns:a16="http://schemas.microsoft.com/office/drawing/2014/main" id="{E9CE2A6C-2213-68C4-24D7-32FEC5BB2E5D}"/>
                </a:ext>
              </a:extLst>
            </p:cNvPr>
            <p:cNvSpPr/>
            <p:nvPr/>
          </p:nvSpPr>
          <p:spPr bwMode="auto">
            <a:xfrm>
              <a:off x="6739732" y="1560512"/>
              <a:ext cx="355600" cy="460375"/>
            </a:xfrm>
            <a:custGeom>
              <a:avLst/>
              <a:gdLst>
                <a:gd name="T0" fmla="*/ 13 w 143"/>
                <a:gd name="T1" fmla="*/ 126 h 185"/>
                <a:gd name="T2" fmla="*/ 74 w 143"/>
                <a:gd name="T3" fmla="*/ 133 h 185"/>
                <a:gd name="T4" fmla="*/ 114 w 143"/>
                <a:gd name="T5" fmla="*/ 0 h 185"/>
                <a:gd name="T6" fmla="*/ 143 w 143"/>
                <a:gd name="T7" fmla="*/ 7 h 185"/>
                <a:gd name="T8" fmla="*/ 117 w 143"/>
                <a:gd name="T9" fmla="*/ 165 h 185"/>
                <a:gd name="T10" fmla="*/ 97 w 143"/>
                <a:gd name="T11" fmla="*/ 185 h 185"/>
                <a:gd name="T12" fmla="*/ 0 w 143"/>
                <a:gd name="T13" fmla="*/ 180 h 185"/>
                <a:gd name="T14" fmla="*/ 13 w 143"/>
                <a:gd name="T15" fmla="*/ 12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85">
                  <a:moveTo>
                    <a:pt x="13" y="126"/>
                  </a:moveTo>
                  <a:cubicBezTo>
                    <a:pt x="74" y="133"/>
                    <a:pt x="74" y="133"/>
                    <a:pt x="74" y="133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17" y="165"/>
                    <a:pt x="117" y="165"/>
                    <a:pt x="117" y="165"/>
                  </a:cubicBezTo>
                  <a:cubicBezTo>
                    <a:pt x="117" y="176"/>
                    <a:pt x="108" y="185"/>
                    <a:pt x="97" y="185"/>
                  </a:cubicBezTo>
                  <a:cubicBezTo>
                    <a:pt x="70" y="185"/>
                    <a:pt x="22" y="184"/>
                    <a:pt x="0" y="180"/>
                  </a:cubicBezTo>
                  <a:lnTo>
                    <a:pt x="13" y="126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4" name="íṧľîḑé">
              <a:extLst>
                <a:ext uri="{FF2B5EF4-FFF2-40B4-BE49-F238E27FC236}">
                  <a16:creationId xmlns:a16="http://schemas.microsoft.com/office/drawing/2014/main" id="{2997118D-5491-D264-1AD1-6F2EEA354668}"/>
                </a:ext>
              </a:extLst>
            </p:cNvPr>
            <p:cNvSpPr/>
            <p:nvPr/>
          </p:nvSpPr>
          <p:spPr bwMode="auto">
            <a:xfrm>
              <a:off x="6507957" y="1820862"/>
              <a:ext cx="288925" cy="231775"/>
            </a:xfrm>
            <a:custGeom>
              <a:avLst/>
              <a:gdLst>
                <a:gd name="T0" fmla="*/ 116 w 116"/>
                <a:gd name="T1" fmla="*/ 12 h 93"/>
                <a:gd name="T2" fmla="*/ 35 w 116"/>
                <a:gd name="T3" fmla="*/ 8 h 93"/>
                <a:gd name="T4" fmla="*/ 7 w 116"/>
                <a:gd name="T5" fmla="*/ 56 h 93"/>
                <a:gd name="T6" fmla="*/ 32 w 116"/>
                <a:gd name="T7" fmla="*/ 82 h 93"/>
                <a:gd name="T8" fmla="*/ 45 w 116"/>
                <a:gd name="T9" fmla="*/ 85 h 93"/>
                <a:gd name="T10" fmla="*/ 114 w 116"/>
                <a:gd name="T11" fmla="*/ 93 h 93"/>
                <a:gd name="T12" fmla="*/ 116 w 116"/>
                <a:gd name="T13" fmla="*/ 1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93">
                  <a:moveTo>
                    <a:pt x="116" y="12"/>
                  </a:moveTo>
                  <a:cubicBezTo>
                    <a:pt x="116" y="12"/>
                    <a:pt x="68" y="0"/>
                    <a:pt x="35" y="8"/>
                  </a:cubicBezTo>
                  <a:cubicBezTo>
                    <a:pt x="13" y="13"/>
                    <a:pt x="0" y="35"/>
                    <a:pt x="7" y="56"/>
                  </a:cubicBezTo>
                  <a:cubicBezTo>
                    <a:pt x="10" y="66"/>
                    <a:pt x="17" y="76"/>
                    <a:pt x="32" y="82"/>
                  </a:cubicBezTo>
                  <a:cubicBezTo>
                    <a:pt x="36" y="84"/>
                    <a:pt x="41" y="85"/>
                    <a:pt x="45" y="85"/>
                  </a:cubicBezTo>
                  <a:cubicBezTo>
                    <a:pt x="114" y="93"/>
                    <a:pt x="114" y="93"/>
                    <a:pt x="114" y="93"/>
                  </a:cubicBezTo>
                  <a:lnTo>
                    <a:pt x="116" y="12"/>
                  </a:lnTo>
                  <a:close/>
                </a:path>
              </a:pathLst>
            </a:custGeom>
            <a:solidFill>
              <a:srgbClr val="80A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5" name="îŝľïḓê">
              <a:extLst>
                <a:ext uri="{FF2B5EF4-FFF2-40B4-BE49-F238E27FC236}">
                  <a16:creationId xmlns:a16="http://schemas.microsoft.com/office/drawing/2014/main" id="{85CC4AE8-474F-B61D-7E3F-812F5E384555}"/>
                </a:ext>
              </a:extLst>
            </p:cNvPr>
            <p:cNvSpPr/>
            <p:nvPr/>
          </p:nvSpPr>
          <p:spPr bwMode="auto">
            <a:xfrm>
              <a:off x="6985794" y="1430337"/>
              <a:ext cx="169863" cy="169863"/>
            </a:xfrm>
            <a:custGeom>
              <a:avLst/>
              <a:gdLst>
                <a:gd name="T0" fmla="*/ 6 w 68"/>
                <a:gd name="T1" fmla="*/ 44 h 68"/>
                <a:gd name="T2" fmla="*/ 25 w 68"/>
                <a:gd name="T3" fmla="*/ 5 h 68"/>
                <a:gd name="T4" fmla="*/ 63 w 68"/>
                <a:gd name="T5" fmla="*/ 25 h 68"/>
                <a:gd name="T6" fmla="*/ 44 w 68"/>
                <a:gd name="T7" fmla="*/ 63 h 68"/>
                <a:gd name="T8" fmla="*/ 6 w 68"/>
                <a:gd name="T9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6" y="44"/>
                  </a:moveTo>
                  <a:cubicBezTo>
                    <a:pt x="0" y="28"/>
                    <a:pt x="9" y="11"/>
                    <a:pt x="25" y="5"/>
                  </a:cubicBezTo>
                  <a:cubicBezTo>
                    <a:pt x="41" y="0"/>
                    <a:pt x="58" y="9"/>
                    <a:pt x="63" y="25"/>
                  </a:cubicBezTo>
                  <a:cubicBezTo>
                    <a:pt x="68" y="41"/>
                    <a:pt x="60" y="58"/>
                    <a:pt x="44" y="63"/>
                  </a:cubicBezTo>
                  <a:cubicBezTo>
                    <a:pt x="28" y="68"/>
                    <a:pt x="11" y="59"/>
                    <a:pt x="6" y="44"/>
                  </a:cubicBez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6" name="îśļîḍè">
              <a:extLst>
                <a:ext uri="{FF2B5EF4-FFF2-40B4-BE49-F238E27FC236}">
                  <a16:creationId xmlns:a16="http://schemas.microsoft.com/office/drawing/2014/main" id="{B16CB5FE-E32B-8616-5F40-FEE78AFD6980}"/>
                </a:ext>
              </a:extLst>
            </p:cNvPr>
            <p:cNvSpPr/>
            <p:nvPr/>
          </p:nvSpPr>
          <p:spPr bwMode="auto">
            <a:xfrm>
              <a:off x="6603207" y="2517775"/>
              <a:ext cx="1089025" cy="671513"/>
            </a:xfrm>
            <a:custGeom>
              <a:avLst/>
              <a:gdLst>
                <a:gd name="T0" fmla="*/ 21 w 437"/>
                <a:gd name="T1" fmla="*/ 0 h 270"/>
                <a:gd name="T2" fmla="*/ 210 w 437"/>
                <a:gd name="T3" fmla="*/ 31 h 270"/>
                <a:gd name="T4" fmla="*/ 437 w 437"/>
                <a:gd name="T5" fmla="*/ 220 h 270"/>
                <a:gd name="T6" fmla="*/ 406 w 437"/>
                <a:gd name="T7" fmla="*/ 270 h 270"/>
                <a:gd name="T8" fmla="*/ 193 w 437"/>
                <a:gd name="T9" fmla="*/ 118 h 270"/>
                <a:gd name="T10" fmla="*/ 0 w 437"/>
                <a:gd name="T11" fmla="*/ 97 h 270"/>
                <a:gd name="T12" fmla="*/ 21 w 437"/>
                <a:gd name="T1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270">
                  <a:moveTo>
                    <a:pt x="21" y="0"/>
                  </a:moveTo>
                  <a:cubicBezTo>
                    <a:pt x="21" y="0"/>
                    <a:pt x="210" y="31"/>
                    <a:pt x="210" y="31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193" y="118"/>
                    <a:pt x="193" y="118"/>
                    <a:pt x="193" y="118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6A9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7" name="i$ļidê">
              <a:extLst>
                <a:ext uri="{FF2B5EF4-FFF2-40B4-BE49-F238E27FC236}">
                  <a16:creationId xmlns:a16="http://schemas.microsoft.com/office/drawing/2014/main" id="{0421E7CB-A2B5-4DCB-BDCF-8121F9E0669B}"/>
                </a:ext>
              </a:extLst>
            </p:cNvPr>
            <p:cNvSpPr/>
            <p:nvPr/>
          </p:nvSpPr>
          <p:spPr bwMode="auto">
            <a:xfrm>
              <a:off x="6507957" y="1511300"/>
              <a:ext cx="179388" cy="146050"/>
            </a:xfrm>
            <a:custGeom>
              <a:avLst/>
              <a:gdLst>
                <a:gd name="T0" fmla="*/ 53 w 72"/>
                <a:gd name="T1" fmla="*/ 0 h 59"/>
                <a:gd name="T2" fmla="*/ 69 w 72"/>
                <a:gd name="T3" fmla="*/ 59 h 59"/>
                <a:gd name="T4" fmla="*/ 4 w 72"/>
                <a:gd name="T5" fmla="*/ 58 h 59"/>
                <a:gd name="T6" fmla="*/ 0 w 72"/>
                <a:gd name="T7" fmla="*/ 2 h 59"/>
                <a:gd name="T8" fmla="*/ 53 w 72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9">
                  <a:moveTo>
                    <a:pt x="53" y="0"/>
                  </a:moveTo>
                  <a:cubicBezTo>
                    <a:pt x="53" y="0"/>
                    <a:pt x="72" y="30"/>
                    <a:pt x="69" y="59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8" name="iṩľïḑé">
              <a:extLst>
                <a:ext uri="{FF2B5EF4-FFF2-40B4-BE49-F238E27FC236}">
                  <a16:creationId xmlns:a16="http://schemas.microsoft.com/office/drawing/2014/main" id="{41BF83EE-7CA4-38FC-F3C3-1262F687796A}"/>
                </a:ext>
              </a:extLst>
            </p:cNvPr>
            <p:cNvSpPr/>
            <p:nvPr/>
          </p:nvSpPr>
          <p:spPr bwMode="auto">
            <a:xfrm>
              <a:off x="6661944" y="1565275"/>
              <a:ext cx="34925" cy="49213"/>
            </a:xfrm>
            <a:custGeom>
              <a:avLst/>
              <a:gdLst>
                <a:gd name="T0" fmla="*/ 0 w 14"/>
                <a:gd name="T1" fmla="*/ 0 h 20"/>
                <a:gd name="T2" fmla="*/ 12 w 14"/>
                <a:gd name="T3" fmla="*/ 10 h 20"/>
                <a:gd name="T4" fmla="*/ 14 w 14"/>
                <a:gd name="T5" fmla="*/ 13 h 20"/>
                <a:gd name="T6" fmla="*/ 14 w 14"/>
                <a:gd name="T7" fmla="*/ 13 h 20"/>
                <a:gd name="T8" fmla="*/ 9 w 14"/>
                <a:gd name="T9" fmla="*/ 18 h 20"/>
                <a:gd name="T10" fmla="*/ 1 w 14"/>
                <a:gd name="T11" fmla="*/ 20 h 20"/>
                <a:gd name="T12" fmla="*/ 0 w 1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3" y="11"/>
                    <a:pt x="14" y="12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5"/>
                    <a:pt x="13" y="17"/>
                    <a:pt x="9" y="18"/>
                  </a:cubicBezTo>
                  <a:cubicBezTo>
                    <a:pt x="1" y="20"/>
                    <a:pt x="1" y="20"/>
                    <a:pt x="1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9" name="iŝļïďé">
              <a:extLst>
                <a:ext uri="{FF2B5EF4-FFF2-40B4-BE49-F238E27FC236}">
                  <a16:creationId xmlns:a16="http://schemas.microsoft.com/office/drawing/2014/main" id="{DED5C6C2-9AB5-6837-F777-7953B5DE4474}"/>
                </a:ext>
              </a:extLst>
            </p:cNvPr>
            <p:cNvSpPr/>
            <p:nvPr/>
          </p:nvSpPr>
          <p:spPr bwMode="auto">
            <a:xfrm>
              <a:off x="6482557" y="1622425"/>
              <a:ext cx="115888" cy="201613"/>
            </a:xfrm>
            <a:custGeom>
              <a:avLst/>
              <a:gdLst>
                <a:gd name="T0" fmla="*/ 4 w 46"/>
                <a:gd name="T1" fmla="*/ 0 h 81"/>
                <a:gd name="T2" fmla="*/ 0 w 46"/>
                <a:gd name="T3" fmla="*/ 72 h 81"/>
                <a:gd name="T4" fmla="*/ 43 w 46"/>
                <a:gd name="T5" fmla="*/ 81 h 81"/>
                <a:gd name="T6" fmla="*/ 46 w 46"/>
                <a:gd name="T7" fmla="*/ 17 h 81"/>
                <a:gd name="T8" fmla="*/ 4 w 46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81">
                  <a:moveTo>
                    <a:pt x="4" y="0"/>
                  </a:moveTo>
                  <a:cubicBezTo>
                    <a:pt x="4" y="3"/>
                    <a:pt x="0" y="72"/>
                    <a:pt x="0" y="7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6" y="17"/>
                    <a:pt x="46" y="17"/>
                    <a:pt x="46" y="17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0" name="iš1îḓê">
              <a:extLst>
                <a:ext uri="{FF2B5EF4-FFF2-40B4-BE49-F238E27FC236}">
                  <a16:creationId xmlns:a16="http://schemas.microsoft.com/office/drawing/2014/main" id="{B6D38C60-C752-1870-1F92-4A2F4C77CDF6}"/>
                </a:ext>
              </a:extLst>
            </p:cNvPr>
            <p:cNvSpPr/>
            <p:nvPr/>
          </p:nvSpPr>
          <p:spPr bwMode="auto">
            <a:xfrm>
              <a:off x="6363494" y="1789112"/>
              <a:ext cx="415925" cy="776288"/>
            </a:xfrm>
            <a:custGeom>
              <a:avLst/>
              <a:gdLst>
                <a:gd name="T0" fmla="*/ 47 w 167"/>
                <a:gd name="T1" fmla="*/ 0 h 312"/>
                <a:gd name="T2" fmla="*/ 2 w 167"/>
                <a:gd name="T3" fmla="*/ 99 h 312"/>
                <a:gd name="T4" fmla="*/ 2 w 167"/>
                <a:gd name="T5" fmla="*/ 312 h 312"/>
                <a:gd name="T6" fmla="*/ 167 w 167"/>
                <a:gd name="T7" fmla="*/ 300 h 312"/>
                <a:gd name="T8" fmla="*/ 113 w 167"/>
                <a:gd name="T9" fmla="*/ 17 h 312"/>
                <a:gd name="T10" fmla="*/ 47 w 167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312">
                  <a:moveTo>
                    <a:pt x="47" y="0"/>
                  </a:moveTo>
                  <a:cubicBezTo>
                    <a:pt x="47" y="0"/>
                    <a:pt x="5" y="13"/>
                    <a:pt x="2" y="99"/>
                  </a:cubicBezTo>
                  <a:cubicBezTo>
                    <a:pt x="0" y="186"/>
                    <a:pt x="1" y="293"/>
                    <a:pt x="2" y="312"/>
                  </a:cubicBezTo>
                  <a:cubicBezTo>
                    <a:pt x="167" y="300"/>
                    <a:pt x="167" y="300"/>
                    <a:pt x="167" y="300"/>
                  </a:cubicBezTo>
                  <a:cubicBezTo>
                    <a:pt x="167" y="300"/>
                    <a:pt x="156" y="95"/>
                    <a:pt x="113" y="1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4C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1" name="íṡľíḍê">
              <a:extLst>
                <a:ext uri="{FF2B5EF4-FFF2-40B4-BE49-F238E27FC236}">
                  <a16:creationId xmlns:a16="http://schemas.microsoft.com/office/drawing/2014/main" id="{560E2858-2CBD-27E3-5110-D70AB498C211}"/>
                </a:ext>
              </a:extLst>
            </p:cNvPr>
            <p:cNvSpPr/>
            <p:nvPr/>
          </p:nvSpPr>
          <p:spPr bwMode="auto">
            <a:xfrm>
              <a:off x="6423819" y="1401762"/>
              <a:ext cx="241300" cy="303213"/>
            </a:xfrm>
            <a:custGeom>
              <a:avLst/>
              <a:gdLst>
                <a:gd name="T0" fmla="*/ 46 w 97"/>
                <a:gd name="T1" fmla="*/ 67 h 122"/>
                <a:gd name="T2" fmla="*/ 57 w 97"/>
                <a:gd name="T3" fmla="*/ 51 h 122"/>
                <a:gd name="T4" fmla="*/ 94 w 97"/>
                <a:gd name="T5" fmla="*/ 32 h 122"/>
                <a:gd name="T6" fmla="*/ 52 w 97"/>
                <a:gd name="T7" fmla="*/ 22 h 122"/>
                <a:gd name="T8" fmla="*/ 5 w 97"/>
                <a:gd name="T9" fmla="*/ 56 h 122"/>
                <a:gd name="T10" fmla="*/ 28 w 97"/>
                <a:gd name="T11" fmla="*/ 122 h 122"/>
                <a:gd name="T12" fmla="*/ 38 w 97"/>
                <a:gd name="T13" fmla="*/ 91 h 122"/>
                <a:gd name="T14" fmla="*/ 46 w 97"/>
                <a:gd name="T15" fmla="*/ 6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122">
                  <a:moveTo>
                    <a:pt x="46" y="67"/>
                  </a:moveTo>
                  <a:cubicBezTo>
                    <a:pt x="46" y="67"/>
                    <a:pt x="51" y="63"/>
                    <a:pt x="57" y="51"/>
                  </a:cubicBezTo>
                  <a:cubicBezTo>
                    <a:pt x="57" y="51"/>
                    <a:pt x="91" y="53"/>
                    <a:pt x="94" y="32"/>
                  </a:cubicBezTo>
                  <a:cubicBezTo>
                    <a:pt x="97" y="10"/>
                    <a:pt x="72" y="0"/>
                    <a:pt x="52" y="22"/>
                  </a:cubicBezTo>
                  <a:cubicBezTo>
                    <a:pt x="52" y="22"/>
                    <a:pt x="9" y="36"/>
                    <a:pt x="5" y="56"/>
                  </a:cubicBezTo>
                  <a:cubicBezTo>
                    <a:pt x="0" y="76"/>
                    <a:pt x="8" y="103"/>
                    <a:pt x="28" y="122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46" y="67"/>
                  </a:lnTo>
                  <a:close/>
                </a:path>
              </a:pathLst>
            </a:custGeom>
            <a:solidFill>
              <a:srgbClr val="4E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2" name="îśļide">
              <a:extLst>
                <a:ext uri="{FF2B5EF4-FFF2-40B4-BE49-F238E27FC236}">
                  <a16:creationId xmlns:a16="http://schemas.microsoft.com/office/drawing/2014/main" id="{46A61662-1A8C-7AA9-5DB7-E2EB717F0E74}"/>
                </a:ext>
              </a:extLst>
            </p:cNvPr>
            <p:cNvSpPr/>
            <p:nvPr/>
          </p:nvSpPr>
          <p:spPr bwMode="auto">
            <a:xfrm>
              <a:off x="6485732" y="1547812"/>
              <a:ext cx="209550" cy="222250"/>
            </a:xfrm>
            <a:custGeom>
              <a:avLst/>
              <a:gdLst>
                <a:gd name="T0" fmla="*/ 21 w 84"/>
                <a:gd name="T1" fmla="*/ 8 h 89"/>
                <a:gd name="T2" fmla="*/ 35 w 84"/>
                <a:gd name="T3" fmla="*/ 36 h 89"/>
                <a:gd name="T4" fmla="*/ 75 w 84"/>
                <a:gd name="T5" fmla="*/ 33 h 89"/>
                <a:gd name="T6" fmla="*/ 81 w 84"/>
                <a:gd name="T7" fmla="*/ 39 h 89"/>
                <a:gd name="T8" fmla="*/ 72 w 84"/>
                <a:gd name="T9" fmla="*/ 77 h 89"/>
                <a:gd name="T10" fmla="*/ 18 w 84"/>
                <a:gd name="T11" fmla="*/ 41 h 89"/>
                <a:gd name="T12" fmla="*/ 0 w 84"/>
                <a:gd name="T13" fmla="*/ 18 h 89"/>
                <a:gd name="T14" fmla="*/ 3 w 84"/>
                <a:gd name="T15" fmla="*/ 0 h 89"/>
                <a:gd name="T16" fmla="*/ 21 w 84"/>
                <a:gd name="T17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9">
                  <a:moveTo>
                    <a:pt x="21" y="8"/>
                  </a:moveTo>
                  <a:cubicBezTo>
                    <a:pt x="21" y="8"/>
                    <a:pt x="16" y="36"/>
                    <a:pt x="35" y="36"/>
                  </a:cubicBezTo>
                  <a:cubicBezTo>
                    <a:pt x="52" y="37"/>
                    <a:pt x="64" y="30"/>
                    <a:pt x="75" y="33"/>
                  </a:cubicBezTo>
                  <a:cubicBezTo>
                    <a:pt x="78" y="34"/>
                    <a:pt x="80" y="36"/>
                    <a:pt x="81" y="39"/>
                  </a:cubicBezTo>
                  <a:cubicBezTo>
                    <a:pt x="83" y="48"/>
                    <a:pt x="84" y="68"/>
                    <a:pt x="72" y="77"/>
                  </a:cubicBezTo>
                  <a:cubicBezTo>
                    <a:pt x="55" y="89"/>
                    <a:pt x="14" y="67"/>
                    <a:pt x="18" y="4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4E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3" name="íṡļíḍe">
              <a:extLst>
                <a:ext uri="{FF2B5EF4-FFF2-40B4-BE49-F238E27FC236}">
                  <a16:creationId xmlns:a16="http://schemas.microsoft.com/office/drawing/2014/main" id="{0B1B9D02-4984-D6E8-43AD-0A1C7B3C7210}"/>
                </a:ext>
              </a:extLst>
            </p:cNvPr>
            <p:cNvSpPr/>
            <p:nvPr/>
          </p:nvSpPr>
          <p:spPr bwMode="auto">
            <a:xfrm>
              <a:off x="6468269" y="1597025"/>
              <a:ext cx="73025" cy="73025"/>
            </a:xfrm>
            <a:custGeom>
              <a:avLst/>
              <a:gdLst>
                <a:gd name="T0" fmla="*/ 28 w 29"/>
                <a:gd name="T1" fmla="*/ 13 h 29"/>
                <a:gd name="T2" fmla="*/ 16 w 29"/>
                <a:gd name="T3" fmla="*/ 28 h 29"/>
                <a:gd name="T4" fmla="*/ 1 w 29"/>
                <a:gd name="T5" fmla="*/ 15 h 29"/>
                <a:gd name="T6" fmla="*/ 14 w 29"/>
                <a:gd name="T7" fmla="*/ 1 h 29"/>
                <a:gd name="T8" fmla="*/ 28 w 29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8" y="13"/>
                  </a:moveTo>
                  <a:cubicBezTo>
                    <a:pt x="29" y="21"/>
                    <a:pt x="23" y="27"/>
                    <a:pt x="16" y="28"/>
                  </a:cubicBezTo>
                  <a:cubicBezTo>
                    <a:pt x="8" y="29"/>
                    <a:pt x="1" y="23"/>
                    <a:pt x="1" y="15"/>
                  </a:cubicBezTo>
                  <a:cubicBezTo>
                    <a:pt x="0" y="8"/>
                    <a:pt x="6" y="1"/>
                    <a:pt x="14" y="1"/>
                  </a:cubicBezTo>
                  <a:cubicBezTo>
                    <a:pt x="21" y="0"/>
                    <a:pt x="28" y="6"/>
                    <a:pt x="28" y="13"/>
                  </a:cubicBez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4" name="íš1ïḑê">
              <a:extLst>
                <a:ext uri="{FF2B5EF4-FFF2-40B4-BE49-F238E27FC236}">
                  <a16:creationId xmlns:a16="http://schemas.microsoft.com/office/drawing/2014/main" id="{389C0B02-EC3A-4DD6-2847-478960527709}"/>
                </a:ext>
              </a:extLst>
            </p:cNvPr>
            <p:cNvSpPr/>
            <p:nvPr/>
          </p:nvSpPr>
          <p:spPr bwMode="auto">
            <a:xfrm>
              <a:off x="6480969" y="1770062"/>
              <a:ext cx="169863" cy="63500"/>
            </a:xfrm>
            <a:custGeom>
              <a:avLst/>
              <a:gdLst>
                <a:gd name="T0" fmla="*/ 37 w 68"/>
                <a:gd name="T1" fmla="*/ 0 h 26"/>
                <a:gd name="T2" fmla="*/ 66 w 68"/>
                <a:gd name="T3" fmla="*/ 25 h 26"/>
                <a:gd name="T4" fmla="*/ 0 w 68"/>
                <a:gd name="T5" fmla="*/ 8 h 26"/>
                <a:gd name="T6" fmla="*/ 37 w 68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26">
                  <a:moveTo>
                    <a:pt x="37" y="0"/>
                  </a:moveTo>
                  <a:cubicBezTo>
                    <a:pt x="66" y="25"/>
                    <a:pt x="66" y="25"/>
                    <a:pt x="66" y="25"/>
                  </a:cubicBezTo>
                  <a:cubicBezTo>
                    <a:pt x="68" y="26"/>
                    <a:pt x="32" y="23"/>
                    <a:pt x="0" y="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5" name="íŝľiḑé">
              <a:extLst>
                <a:ext uri="{FF2B5EF4-FFF2-40B4-BE49-F238E27FC236}">
                  <a16:creationId xmlns:a16="http://schemas.microsoft.com/office/drawing/2014/main" id="{6DF95373-8BCC-C4DC-8B83-4C882F42C62E}"/>
                </a:ext>
              </a:extLst>
            </p:cNvPr>
            <p:cNvSpPr/>
            <p:nvPr/>
          </p:nvSpPr>
          <p:spPr bwMode="auto">
            <a:xfrm>
              <a:off x="6314282" y="2544762"/>
              <a:ext cx="412750" cy="1169988"/>
            </a:xfrm>
            <a:custGeom>
              <a:avLst/>
              <a:gdLst>
                <a:gd name="T0" fmla="*/ 144 w 166"/>
                <a:gd name="T1" fmla="*/ 0 h 470"/>
                <a:gd name="T2" fmla="*/ 166 w 166"/>
                <a:gd name="T3" fmla="*/ 190 h 470"/>
                <a:gd name="T4" fmla="*/ 69 w 166"/>
                <a:gd name="T5" fmla="*/ 456 h 470"/>
                <a:gd name="T6" fmla="*/ 0 w 166"/>
                <a:gd name="T7" fmla="*/ 470 h 470"/>
                <a:gd name="T8" fmla="*/ 78 w 166"/>
                <a:gd name="T9" fmla="*/ 198 h 470"/>
                <a:gd name="T10" fmla="*/ 45 w 166"/>
                <a:gd name="T11" fmla="*/ 7 h 470"/>
                <a:gd name="T12" fmla="*/ 144 w 166"/>
                <a:gd name="T13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470">
                  <a:moveTo>
                    <a:pt x="144" y="0"/>
                  </a:moveTo>
                  <a:cubicBezTo>
                    <a:pt x="143" y="0"/>
                    <a:pt x="166" y="190"/>
                    <a:pt x="166" y="190"/>
                  </a:cubicBezTo>
                  <a:cubicBezTo>
                    <a:pt x="69" y="456"/>
                    <a:pt x="69" y="456"/>
                    <a:pt x="69" y="456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78" y="198"/>
                    <a:pt x="78" y="198"/>
                    <a:pt x="78" y="198"/>
                  </a:cubicBezTo>
                  <a:cubicBezTo>
                    <a:pt x="45" y="7"/>
                    <a:pt x="45" y="7"/>
                    <a:pt x="45" y="7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78A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6" name="íṥľîḑé">
              <a:extLst>
                <a:ext uri="{FF2B5EF4-FFF2-40B4-BE49-F238E27FC236}">
                  <a16:creationId xmlns:a16="http://schemas.microsoft.com/office/drawing/2014/main" id="{9D5F42A5-EFD2-5350-4401-007C5B448441}"/>
                </a:ext>
              </a:extLst>
            </p:cNvPr>
            <p:cNvSpPr/>
            <p:nvPr/>
          </p:nvSpPr>
          <p:spPr bwMode="auto">
            <a:xfrm>
              <a:off x="6292057" y="3736975"/>
              <a:ext cx="387350" cy="153988"/>
            </a:xfrm>
            <a:custGeom>
              <a:avLst/>
              <a:gdLst>
                <a:gd name="T0" fmla="*/ 72 w 156"/>
                <a:gd name="T1" fmla="*/ 4 h 62"/>
                <a:gd name="T2" fmla="*/ 95 w 156"/>
                <a:gd name="T3" fmla="*/ 20 h 62"/>
                <a:gd name="T4" fmla="*/ 140 w 156"/>
                <a:gd name="T5" fmla="*/ 24 h 62"/>
                <a:gd name="T6" fmla="*/ 151 w 156"/>
                <a:gd name="T7" fmla="*/ 32 h 62"/>
                <a:gd name="T8" fmla="*/ 154 w 156"/>
                <a:gd name="T9" fmla="*/ 38 h 62"/>
                <a:gd name="T10" fmla="*/ 151 w 156"/>
                <a:gd name="T11" fmla="*/ 45 h 62"/>
                <a:gd name="T12" fmla="*/ 9 w 156"/>
                <a:gd name="T13" fmla="*/ 62 h 62"/>
                <a:gd name="T14" fmla="*/ 0 w 156"/>
                <a:gd name="T15" fmla="*/ 54 h 62"/>
                <a:gd name="T16" fmla="*/ 5 w 156"/>
                <a:gd name="T17" fmla="*/ 13 h 62"/>
                <a:gd name="T18" fmla="*/ 27 w 156"/>
                <a:gd name="T19" fmla="*/ 15 h 62"/>
                <a:gd name="T20" fmla="*/ 48 w 156"/>
                <a:gd name="T21" fmla="*/ 9 h 62"/>
                <a:gd name="T22" fmla="*/ 55 w 156"/>
                <a:gd name="T23" fmla="*/ 4 h 62"/>
                <a:gd name="T24" fmla="*/ 72 w 156"/>
                <a:gd name="T25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62">
                  <a:moveTo>
                    <a:pt x="72" y="4"/>
                  </a:moveTo>
                  <a:cubicBezTo>
                    <a:pt x="95" y="20"/>
                    <a:pt x="95" y="20"/>
                    <a:pt x="95" y="20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5" y="25"/>
                    <a:pt x="149" y="27"/>
                    <a:pt x="151" y="32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6" y="41"/>
                    <a:pt x="154" y="44"/>
                    <a:pt x="151" y="45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4" y="62"/>
                    <a:pt x="0" y="59"/>
                    <a:pt x="0" y="5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5" y="16"/>
                    <a:pt x="42" y="14"/>
                    <a:pt x="48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60" y="0"/>
                    <a:pt x="67" y="0"/>
                    <a:pt x="72" y="4"/>
                  </a:cubicBezTo>
                  <a:close/>
                </a:path>
              </a:pathLst>
            </a:custGeom>
            <a:solidFill>
              <a:srgbClr val="4E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7" name="îš1îdè">
              <a:extLst>
                <a:ext uri="{FF2B5EF4-FFF2-40B4-BE49-F238E27FC236}">
                  <a16:creationId xmlns:a16="http://schemas.microsoft.com/office/drawing/2014/main" id="{5C36D653-CE67-36B5-25CF-88111A64E2CE}"/>
                </a:ext>
              </a:extLst>
            </p:cNvPr>
            <p:cNvSpPr/>
            <p:nvPr/>
          </p:nvSpPr>
          <p:spPr bwMode="auto">
            <a:xfrm>
              <a:off x="7657307" y="2947987"/>
              <a:ext cx="285750" cy="341313"/>
            </a:xfrm>
            <a:custGeom>
              <a:avLst/>
              <a:gdLst>
                <a:gd name="T0" fmla="*/ 33 w 115"/>
                <a:gd name="T1" fmla="*/ 46 h 137"/>
                <a:gd name="T2" fmla="*/ 60 w 115"/>
                <a:gd name="T3" fmla="*/ 39 h 137"/>
                <a:gd name="T4" fmla="*/ 90 w 115"/>
                <a:gd name="T5" fmla="*/ 5 h 137"/>
                <a:gd name="T6" fmla="*/ 103 w 115"/>
                <a:gd name="T7" fmla="*/ 1 h 137"/>
                <a:gd name="T8" fmla="*/ 110 w 115"/>
                <a:gd name="T9" fmla="*/ 2 h 137"/>
                <a:gd name="T10" fmla="*/ 113 w 115"/>
                <a:gd name="T11" fmla="*/ 9 h 137"/>
                <a:gd name="T12" fmla="*/ 41 w 115"/>
                <a:gd name="T13" fmla="*/ 132 h 137"/>
                <a:gd name="T14" fmla="*/ 30 w 115"/>
                <a:gd name="T15" fmla="*/ 135 h 137"/>
                <a:gd name="T16" fmla="*/ 0 w 115"/>
                <a:gd name="T17" fmla="*/ 106 h 137"/>
                <a:gd name="T18" fmla="*/ 15 w 115"/>
                <a:gd name="T19" fmla="*/ 89 h 137"/>
                <a:gd name="T20" fmla="*/ 23 w 115"/>
                <a:gd name="T21" fmla="*/ 69 h 137"/>
                <a:gd name="T22" fmla="*/ 23 w 115"/>
                <a:gd name="T23" fmla="*/ 60 h 137"/>
                <a:gd name="T24" fmla="*/ 33 w 115"/>
                <a:gd name="T25" fmla="*/ 4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37">
                  <a:moveTo>
                    <a:pt x="33" y="46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4" y="1"/>
                    <a:pt x="98" y="0"/>
                    <a:pt x="103" y="1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3" y="2"/>
                    <a:pt x="115" y="6"/>
                    <a:pt x="113" y="9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39" y="136"/>
                    <a:pt x="34" y="137"/>
                    <a:pt x="30" y="13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5" y="89"/>
                    <a:pt x="15" y="89"/>
                    <a:pt x="15" y="89"/>
                  </a:cubicBezTo>
                  <a:cubicBezTo>
                    <a:pt x="20" y="84"/>
                    <a:pt x="23" y="77"/>
                    <a:pt x="23" y="6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54"/>
                    <a:pt x="27" y="48"/>
                    <a:pt x="33" y="46"/>
                  </a:cubicBezTo>
                  <a:close/>
                </a:path>
              </a:pathLst>
            </a:custGeom>
            <a:solidFill>
              <a:srgbClr val="4E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8" name="isḷíḍè">
              <a:extLst>
                <a:ext uri="{FF2B5EF4-FFF2-40B4-BE49-F238E27FC236}">
                  <a16:creationId xmlns:a16="http://schemas.microsoft.com/office/drawing/2014/main" id="{6A4E1EC5-EB9F-DD2D-4A8E-2AE151A8B529}"/>
                </a:ext>
              </a:extLst>
            </p:cNvPr>
            <p:cNvSpPr/>
            <p:nvPr/>
          </p:nvSpPr>
          <p:spPr bwMode="auto">
            <a:xfrm>
              <a:off x="6099969" y="1951037"/>
              <a:ext cx="301625" cy="566738"/>
            </a:xfrm>
            <a:custGeom>
              <a:avLst/>
              <a:gdLst>
                <a:gd name="T0" fmla="*/ 118 w 121"/>
                <a:gd name="T1" fmla="*/ 51 h 228"/>
                <a:gd name="T2" fmla="*/ 66 w 121"/>
                <a:gd name="T3" fmla="*/ 90 h 228"/>
                <a:gd name="T4" fmla="*/ 121 w 121"/>
                <a:gd name="T5" fmla="*/ 213 h 228"/>
                <a:gd name="T6" fmla="*/ 93 w 121"/>
                <a:gd name="T7" fmla="*/ 228 h 228"/>
                <a:gd name="T8" fmla="*/ 8 w 121"/>
                <a:gd name="T9" fmla="*/ 97 h 228"/>
                <a:gd name="T10" fmla="*/ 9 w 121"/>
                <a:gd name="T11" fmla="*/ 67 h 228"/>
                <a:gd name="T12" fmla="*/ 88 w 121"/>
                <a:gd name="T13" fmla="*/ 0 h 228"/>
                <a:gd name="T14" fmla="*/ 118 w 121"/>
                <a:gd name="T15" fmla="*/ 5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228">
                  <a:moveTo>
                    <a:pt x="118" y="51"/>
                  </a:moveTo>
                  <a:cubicBezTo>
                    <a:pt x="66" y="90"/>
                    <a:pt x="66" y="90"/>
                    <a:pt x="66" y="90"/>
                  </a:cubicBezTo>
                  <a:cubicBezTo>
                    <a:pt x="121" y="213"/>
                    <a:pt x="121" y="213"/>
                    <a:pt x="121" y="213"/>
                  </a:cubicBezTo>
                  <a:cubicBezTo>
                    <a:pt x="93" y="228"/>
                    <a:pt x="93" y="228"/>
                    <a:pt x="93" y="228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0" y="88"/>
                    <a:pt x="0" y="75"/>
                    <a:pt x="9" y="67"/>
                  </a:cubicBezTo>
                  <a:cubicBezTo>
                    <a:pt x="30" y="47"/>
                    <a:pt x="69" y="13"/>
                    <a:pt x="88" y="0"/>
                  </a:cubicBezTo>
                  <a:lnTo>
                    <a:pt x="118" y="51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9" name="ïṥļïḋê">
              <a:extLst>
                <a:ext uri="{FF2B5EF4-FFF2-40B4-BE49-F238E27FC236}">
                  <a16:creationId xmlns:a16="http://schemas.microsoft.com/office/drawing/2014/main" id="{DEA2A01A-4D23-DD36-0EC5-724FC6C56CD6}"/>
                </a:ext>
              </a:extLst>
            </p:cNvPr>
            <p:cNvSpPr/>
            <p:nvPr/>
          </p:nvSpPr>
          <p:spPr bwMode="auto">
            <a:xfrm>
              <a:off x="6249194" y="1814512"/>
              <a:ext cx="338138" cy="300038"/>
            </a:xfrm>
            <a:custGeom>
              <a:avLst/>
              <a:gdLst>
                <a:gd name="T0" fmla="*/ 56 w 136"/>
                <a:gd name="T1" fmla="*/ 121 h 121"/>
                <a:gd name="T2" fmla="*/ 123 w 136"/>
                <a:gd name="T3" fmla="*/ 66 h 121"/>
                <a:gd name="T4" fmla="*/ 109 w 136"/>
                <a:gd name="T5" fmla="*/ 8 h 121"/>
                <a:gd name="T6" fmla="*/ 72 w 136"/>
                <a:gd name="T7" fmla="*/ 5 h 121"/>
                <a:gd name="T8" fmla="*/ 58 w 136"/>
                <a:gd name="T9" fmla="*/ 12 h 121"/>
                <a:gd name="T10" fmla="*/ 0 w 136"/>
                <a:gd name="T11" fmla="*/ 56 h 121"/>
                <a:gd name="T12" fmla="*/ 56 w 136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1">
                  <a:moveTo>
                    <a:pt x="56" y="121"/>
                  </a:moveTo>
                  <a:cubicBezTo>
                    <a:pt x="56" y="121"/>
                    <a:pt x="103" y="96"/>
                    <a:pt x="123" y="66"/>
                  </a:cubicBezTo>
                  <a:cubicBezTo>
                    <a:pt x="136" y="46"/>
                    <a:pt x="130" y="19"/>
                    <a:pt x="109" y="8"/>
                  </a:cubicBezTo>
                  <a:cubicBezTo>
                    <a:pt x="100" y="2"/>
                    <a:pt x="87" y="0"/>
                    <a:pt x="72" y="5"/>
                  </a:cubicBezTo>
                  <a:cubicBezTo>
                    <a:pt x="67" y="7"/>
                    <a:pt x="63" y="9"/>
                    <a:pt x="58" y="12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56" y="121"/>
                  </a:lnTo>
                  <a:close/>
                </a:path>
              </a:pathLst>
            </a:custGeom>
            <a:solidFill>
              <a:srgbClr val="80A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30" name="ïṣḷíďé">
              <a:extLst>
                <a:ext uri="{FF2B5EF4-FFF2-40B4-BE49-F238E27FC236}">
                  <a16:creationId xmlns:a16="http://schemas.microsoft.com/office/drawing/2014/main" id="{67D236E5-EC72-F635-1E86-58EC49E8A991}"/>
                </a:ext>
              </a:extLst>
            </p:cNvPr>
            <p:cNvSpPr/>
            <p:nvPr/>
          </p:nvSpPr>
          <p:spPr bwMode="auto">
            <a:xfrm>
              <a:off x="6306344" y="2468562"/>
              <a:ext cx="166688" cy="166688"/>
            </a:xfrm>
            <a:custGeom>
              <a:avLst/>
              <a:gdLst>
                <a:gd name="T0" fmla="*/ 7 w 67"/>
                <a:gd name="T1" fmla="*/ 46 h 67"/>
                <a:gd name="T2" fmla="*/ 21 w 67"/>
                <a:gd name="T3" fmla="*/ 7 h 67"/>
                <a:gd name="T4" fmla="*/ 60 w 67"/>
                <a:gd name="T5" fmla="*/ 20 h 67"/>
                <a:gd name="T6" fmla="*/ 47 w 67"/>
                <a:gd name="T7" fmla="*/ 60 h 67"/>
                <a:gd name="T8" fmla="*/ 7 w 67"/>
                <a:gd name="T9" fmla="*/ 4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7" y="46"/>
                  </a:moveTo>
                  <a:cubicBezTo>
                    <a:pt x="0" y="31"/>
                    <a:pt x="6" y="14"/>
                    <a:pt x="21" y="7"/>
                  </a:cubicBezTo>
                  <a:cubicBezTo>
                    <a:pt x="36" y="0"/>
                    <a:pt x="53" y="6"/>
                    <a:pt x="60" y="20"/>
                  </a:cubicBezTo>
                  <a:cubicBezTo>
                    <a:pt x="67" y="35"/>
                    <a:pt x="61" y="52"/>
                    <a:pt x="47" y="60"/>
                  </a:cubicBezTo>
                  <a:cubicBezTo>
                    <a:pt x="32" y="67"/>
                    <a:pt x="15" y="61"/>
                    <a:pt x="7" y="46"/>
                  </a:cubicBez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31" name="íṣḷiḓè">
              <a:extLst>
                <a:ext uri="{FF2B5EF4-FFF2-40B4-BE49-F238E27FC236}">
                  <a16:creationId xmlns:a16="http://schemas.microsoft.com/office/drawing/2014/main" id="{5836DFA1-2318-2EDD-9F21-2AB4C9A8112F}"/>
                </a:ext>
              </a:extLst>
            </p:cNvPr>
            <p:cNvSpPr/>
            <p:nvPr/>
          </p:nvSpPr>
          <p:spPr bwMode="auto">
            <a:xfrm>
              <a:off x="6617494" y="2535237"/>
              <a:ext cx="161925" cy="188913"/>
            </a:xfrm>
            <a:custGeom>
              <a:avLst/>
              <a:gdLst>
                <a:gd name="T0" fmla="*/ 47 w 102"/>
                <a:gd name="T1" fmla="*/ 119 h 119"/>
                <a:gd name="T2" fmla="*/ 102 w 102"/>
                <a:gd name="T3" fmla="*/ 0 h 119"/>
                <a:gd name="T4" fmla="*/ 0 w 102"/>
                <a:gd name="T5" fmla="*/ 8 h 119"/>
                <a:gd name="T6" fmla="*/ 47 w 102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47" y="119"/>
                  </a:moveTo>
                  <a:lnTo>
                    <a:pt x="102" y="0"/>
                  </a:lnTo>
                  <a:lnTo>
                    <a:pt x="0" y="8"/>
                  </a:lnTo>
                  <a:lnTo>
                    <a:pt x="47" y="119"/>
                  </a:lnTo>
                  <a:close/>
                </a:path>
              </a:pathLst>
            </a:custGeom>
            <a:solidFill>
              <a:srgbClr val="78A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32" name="ïšḷïďè">
              <a:extLst>
                <a:ext uri="{FF2B5EF4-FFF2-40B4-BE49-F238E27FC236}">
                  <a16:creationId xmlns:a16="http://schemas.microsoft.com/office/drawing/2014/main" id="{0F4C6C74-09E3-D55A-599C-01010D5E8ACE}"/>
                </a:ext>
              </a:extLst>
            </p:cNvPr>
            <p:cNvSpPr/>
            <p:nvPr/>
          </p:nvSpPr>
          <p:spPr bwMode="auto">
            <a:xfrm>
              <a:off x="6703219" y="1490662"/>
              <a:ext cx="190500" cy="74613"/>
            </a:xfrm>
            <a:custGeom>
              <a:avLst/>
              <a:gdLst>
                <a:gd name="T0" fmla="*/ 77 w 77"/>
                <a:gd name="T1" fmla="*/ 0 h 30"/>
                <a:gd name="T2" fmla="*/ 5 w 77"/>
                <a:gd name="T3" fmla="*/ 17 h 30"/>
                <a:gd name="T4" fmla="*/ 1 w 77"/>
                <a:gd name="T5" fmla="*/ 24 h 30"/>
                <a:gd name="T6" fmla="*/ 1 w 77"/>
                <a:gd name="T7" fmla="*/ 25 h 30"/>
                <a:gd name="T8" fmla="*/ 8 w 77"/>
                <a:gd name="T9" fmla="*/ 29 h 30"/>
                <a:gd name="T10" fmla="*/ 72 w 77"/>
                <a:gd name="T11" fmla="*/ 15 h 30"/>
                <a:gd name="T12" fmla="*/ 77 w 77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30">
                  <a:moveTo>
                    <a:pt x="77" y="0"/>
                  </a:moveTo>
                  <a:cubicBezTo>
                    <a:pt x="75" y="1"/>
                    <a:pt x="22" y="13"/>
                    <a:pt x="5" y="17"/>
                  </a:cubicBezTo>
                  <a:cubicBezTo>
                    <a:pt x="2" y="18"/>
                    <a:pt x="0" y="21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8"/>
                    <a:pt x="5" y="30"/>
                    <a:pt x="8" y="29"/>
                  </a:cubicBezTo>
                  <a:cubicBezTo>
                    <a:pt x="72" y="15"/>
                    <a:pt x="72" y="15"/>
                    <a:pt x="72" y="15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77A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33" name="iŝḷïḓé">
              <a:extLst>
                <a:ext uri="{FF2B5EF4-FFF2-40B4-BE49-F238E27FC236}">
                  <a16:creationId xmlns:a16="http://schemas.microsoft.com/office/drawing/2014/main" id="{A7D15C31-EADB-5A96-69B0-5DACB405814F}"/>
                </a:ext>
              </a:extLst>
            </p:cNvPr>
            <p:cNvSpPr/>
            <p:nvPr/>
          </p:nvSpPr>
          <p:spPr bwMode="auto">
            <a:xfrm>
              <a:off x="6819107" y="1293812"/>
              <a:ext cx="720725" cy="258763"/>
            </a:xfrm>
            <a:custGeom>
              <a:avLst/>
              <a:gdLst>
                <a:gd name="T0" fmla="*/ 0 w 289"/>
                <a:gd name="T1" fmla="*/ 81 h 104"/>
                <a:gd name="T2" fmla="*/ 278 w 289"/>
                <a:gd name="T3" fmla="*/ 2 h 104"/>
                <a:gd name="T4" fmla="*/ 289 w 289"/>
                <a:gd name="T5" fmla="*/ 49 h 104"/>
                <a:gd name="T6" fmla="*/ 4 w 289"/>
                <a:gd name="T7" fmla="*/ 104 h 104"/>
                <a:gd name="T8" fmla="*/ 0 w 289"/>
                <a:gd name="T9" fmla="*/ 8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0" y="81"/>
                  </a:moveTo>
                  <a:cubicBezTo>
                    <a:pt x="0" y="81"/>
                    <a:pt x="277" y="0"/>
                    <a:pt x="278" y="2"/>
                  </a:cubicBezTo>
                  <a:cubicBezTo>
                    <a:pt x="278" y="4"/>
                    <a:pt x="289" y="49"/>
                    <a:pt x="289" y="49"/>
                  </a:cubicBezTo>
                  <a:cubicBezTo>
                    <a:pt x="4" y="104"/>
                    <a:pt x="4" y="104"/>
                    <a:pt x="4" y="104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6D9F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34" name="iSlïḋe">
              <a:extLst>
                <a:ext uri="{FF2B5EF4-FFF2-40B4-BE49-F238E27FC236}">
                  <a16:creationId xmlns:a16="http://schemas.microsoft.com/office/drawing/2014/main" id="{1206E8A6-0B45-F78D-BFAC-CEEF5220AC24}"/>
                </a:ext>
              </a:extLst>
            </p:cNvPr>
            <p:cNvSpPr/>
            <p:nvPr/>
          </p:nvSpPr>
          <p:spPr bwMode="auto">
            <a:xfrm>
              <a:off x="7512844" y="1274762"/>
              <a:ext cx="68263" cy="149225"/>
            </a:xfrm>
            <a:custGeom>
              <a:avLst/>
              <a:gdLst>
                <a:gd name="T0" fmla="*/ 0 w 43"/>
                <a:gd name="T1" fmla="*/ 15 h 94"/>
                <a:gd name="T2" fmla="*/ 22 w 43"/>
                <a:gd name="T3" fmla="*/ 0 h 94"/>
                <a:gd name="T4" fmla="*/ 43 w 43"/>
                <a:gd name="T5" fmla="*/ 94 h 94"/>
                <a:gd name="T6" fmla="*/ 17 w 43"/>
                <a:gd name="T7" fmla="*/ 89 h 94"/>
                <a:gd name="T8" fmla="*/ 0 w 43"/>
                <a:gd name="T9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4">
                  <a:moveTo>
                    <a:pt x="0" y="15"/>
                  </a:moveTo>
                  <a:lnTo>
                    <a:pt x="22" y="0"/>
                  </a:lnTo>
                  <a:lnTo>
                    <a:pt x="43" y="94"/>
                  </a:lnTo>
                  <a:lnTo>
                    <a:pt x="17" y="8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5E8F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sp>
        <p:nvSpPr>
          <p:cNvPr id="39" name="标题 1">
            <a:extLst>
              <a:ext uri="{FF2B5EF4-FFF2-40B4-BE49-F238E27FC236}">
                <a16:creationId xmlns:a16="http://schemas.microsoft.com/office/drawing/2014/main" id="{098BD134-6330-506A-8EEC-6972DF7D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634" y="51390"/>
            <a:ext cx="930736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>
                <a:latin typeface="方正姚体" panose="02010601030101010101" pitchFamily="2" charset="-122"/>
                <a:ea typeface="方正姚体" panose="02010601030101010101" pitchFamily="2" charset="-122"/>
              </a:rPr>
              <a:t>创新亮点一</a:t>
            </a:r>
            <a:r>
              <a:rPr lang="en-US" altLang="zh-CN" sz="4000" dirty="0">
                <a:latin typeface="方正姚体" panose="02010601030101010101" pitchFamily="2" charset="-122"/>
                <a:ea typeface="方正姚体" panose="02010601030101010101" pitchFamily="2" charset="-122"/>
              </a:rPr>
              <a:t>: 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AI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问答小助手</a:t>
            </a:r>
          </a:p>
        </p:txBody>
      </p:sp>
    </p:spTree>
    <p:extLst>
      <p:ext uri="{BB962C8B-B14F-4D97-AF65-F5344CB8AC3E}">
        <p14:creationId xmlns:p14="http://schemas.microsoft.com/office/powerpoint/2010/main" val="735687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B1290-6BBE-59D9-0A2A-C7B7111C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185" y="-16433"/>
            <a:ext cx="930736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创新亮点二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云原生环境下的一键式部署</a:t>
            </a:r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9ED4458F-2F34-590C-D468-4BAB1E0A9F5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170989"/>
              </p:ext>
            </p:extLst>
          </p:nvPr>
        </p:nvGraphicFramePr>
        <p:xfrm>
          <a:off x="6168008" y="3747776"/>
          <a:ext cx="4694312" cy="2913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组合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5E6A4EC-DFF9-BF66-32E6-3399B154A316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141289"/>
            <a:ext cx="1428975" cy="1246495"/>
            <a:chOff x="3193257" y="896937"/>
            <a:chExt cx="5805487" cy="5064126"/>
          </a:xfrm>
        </p:grpSpPr>
        <p:sp>
          <p:nvSpPr>
            <p:cNvPr id="5" name="iṩḻidé">
              <a:extLst>
                <a:ext uri="{FF2B5EF4-FFF2-40B4-BE49-F238E27FC236}">
                  <a16:creationId xmlns:a16="http://schemas.microsoft.com/office/drawing/2014/main" id="{40FC1073-2F90-EC15-1CE0-E5ED4EBD8406}"/>
                </a:ext>
              </a:extLst>
            </p:cNvPr>
            <p:cNvSpPr/>
            <p:nvPr/>
          </p:nvSpPr>
          <p:spPr bwMode="auto">
            <a:xfrm>
              <a:off x="7795419" y="3659187"/>
              <a:ext cx="1203325" cy="1155700"/>
            </a:xfrm>
            <a:custGeom>
              <a:avLst/>
              <a:gdLst>
                <a:gd name="T0" fmla="*/ 707 w 758"/>
                <a:gd name="T1" fmla="*/ 336 h 728"/>
                <a:gd name="T2" fmla="*/ 758 w 758"/>
                <a:gd name="T3" fmla="*/ 0 h 728"/>
                <a:gd name="T4" fmla="*/ 426 w 758"/>
                <a:gd name="T5" fmla="*/ 51 h 728"/>
                <a:gd name="T6" fmla="*/ 490 w 758"/>
                <a:gd name="T7" fmla="*/ 115 h 728"/>
                <a:gd name="T8" fmla="*/ 0 w 758"/>
                <a:gd name="T9" fmla="*/ 576 h 728"/>
                <a:gd name="T10" fmla="*/ 146 w 758"/>
                <a:gd name="T11" fmla="*/ 728 h 728"/>
                <a:gd name="T12" fmla="*/ 638 w 758"/>
                <a:gd name="T13" fmla="*/ 265 h 728"/>
                <a:gd name="T14" fmla="*/ 707 w 758"/>
                <a:gd name="T15" fmla="*/ 336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8" h="728">
                  <a:moveTo>
                    <a:pt x="707" y="336"/>
                  </a:moveTo>
                  <a:lnTo>
                    <a:pt x="758" y="0"/>
                  </a:lnTo>
                  <a:lnTo>
                    <a:pt x="426" y="51"/>
                  </a:lnTo>
                  <a:lnTo>
                    <a:pt x="490" y="115"/>
                  </a:lnTo>
                  <a:lnTo>
                    <a:pt x="0" y="576"/>
                  </a:lnTo>
                  <a:lnTo>
                    <a:pt x="146" y="728"/>
                  </a:lnTo>
                  <a:lnTo>
                    <a:pt x="638" y="265"/>
                  </a:lnTo>
                  <a:lnTo>
                    <a:pt x="707" y="33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CCECF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6" name="iSļîḓè">
              <a:extLst>
                <a:ext uri="{FF2B5EF4-FFF2-40B4-BE49-F238E27FC236}">
                  <a16:creationId xmlns:a16="http://schemas.microsoft.com/office/drawing/2014/main" id="{C9E031E7-87EB-AAA2-482B-9072CE46A343}"/>
                </a:ext>
              </a:extLst>
            </p:cNvPr>
            <p:cNvSpPr/>
            <p:nvPr/>
          </p:nvSpPr>
          <p:spPr bwMode="auto">
            <a:xfrm>
              <a:off x="4520407" y="1789112"/>
              <a:ext cx="915988" cy="877888"/>
            </a:xfrm>
            <a:custGeom>
              <a:avLst/>
              <a:gdLst>
                <a:gd name="T0" fmla="*/ 537 w 577"/>
                <a:gd name="T1" fmla="*/ 256 h 553"/>
                <a:gd name="T2" fmla="*/ 577 w 577"/>
                <a:gd name="T3" fmla="*/ 0 h 553"/>
                <a:gd name="T4" fmla="*/ 323 w 577"/>
                <a:gd name="T5" fmla="*/ 39 h 553"/>
                <a:gd name="T6" fmla="*/ 372 w 577"/>
                <a:gd name="T7" fmla="*/ 88 h 553"/>
                <a:gd name="T8" fmla="*/ 0 w 577"/>
                <a:gd name="T9" fmla="*/ 437 h 553"/>
                <a:gd name="T10" fmla="*/ 111 w 577"/>
                <a:gd name="T11" fmla="*/ 553 h 553"/>
                <a:gd name="T12" fmla="*/ 485 w 577"/>
                <a:gd name="T13" fmla="*/ 202 h 553"/>
                <a:gd name="T14" fmla="*/ 537 w 577"/>
                <a:gd name="T15" fmla="*/ 25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553">
                  <a:moveTo>
                    <a:pt x="537" y="256"/>
                  </a:moveTo>
                  <a:lnTo>
                    <a:pt x="577" y="0"/>
                  </a:lnTo>
                  <a:lnTo>
                    <a:pt x="323" y="39"/>
                  </a:lnTo>
                  <a:lnTo>
                    <a:pt x="372" y="88"/>
                  </a:lnTo>
                  <a:lnTo>
                    <a:pt x="0" y="437"/>
                  </a:lnTo>
                  <a:lnTo>
                    <a:pt x="111" y="553"/>
                  </a:lnTo>
                  <a:lnTo>
                    <a:pt x="485" y="202"/>
                  </a:lnTo>
                  <a:lnTo>
                    <a:pt x="537" y="25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CCECF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7" name="îş1ïḋè">
              <a:extLst>
                <a:ext uri="{FF2B5EF4-FFF2-40B4-BE49-F238E27FC236}">
                  <a16:creationId xmlns:a16="http://schemas.microsoft.com/office/drawing/2014/main" id="{0949FCCC-D804-792A-8D23-5755253D35E0}"/>
                </a:ext>
              </a:extLst>
            </p:cNvPr>
            <p:cNvSpPr/>
            <p:nvPr/>
          </p:nvSpPr>
          <p:spPr bwMode="auto">
            <a:xfrm>
              <a:off x="5793582" y="3665537"/>
              <a:ext cx="1990725" cy="2005013"/>
            </a:xfrm>
            <a:custGeom>
              <a:avLst/>
              <a:gdLst>
                <a:gd name="T0" fmla="*/ 0 w 1254"/>
                <a:gd name="T1" fmla="*/ 188 h 1263"/>
                <a:gd name="T2" fmla="*/ 1056 w 1254"/>
                <a:gd name="T3" fmla="*/ 1263 h 1263"/>
                <a:gd name="T4" fmla="*/ 1254 w 1254"/>
                <a:gd name="T5" fmla="*/ 0 h 1263"/>
                <a:gd name="T6" fmla="*/ 0 w 1254"/>
                <a:gd name="T7" fmla="*/ 188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4" h="1263">
                  <a:moveTo>
                    <a:pt x="0" y="188"/>
                  </a:moveTo>
                  <a:lnTo>
                    <a:pt x="1056" y="1263"/>
                  </a:lnTo>
                  <a:lnTo>
                    <a:pt x="1254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6A9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8" name="î$ḻídè">
              <a:extLst>
                <a:ext uri="{FF2B5EF4-FFF2-40B4-BE49-F238E27FC236}">
                  <a16:creationId xmlns:a16="http://schemas.microsoft.com/office/drawing/2014/main" id="{C7E62747-BE00-8475-0A00-6EA6272EB299}"/>
                </a:ext>
              </a:extLst>
            </p:cNvPr>
            <p:cNvSpPr/>
            <p:nvPr/>
          </p:nvSpPr>
          <p:spPr bwMode="auto">
            <a:xfrm>
              <a:off x="4591844" y="4127500"/>
              <a:ext cx="2708275" cy="1703388"/>
            </a:xfrm>
            <a:custGeom>
              <a:avLst/>
              <a:gdLst>
                <a:gd name="T0" fmla="*/ 1141 w 1706"/>
                <a:gd name="T1" fmla="*/ 0 h 1073"/>
                <a:gd name="T2" fmla="*/ 0 w 1706"/>
                <a:gd name="T3" fmla="*/ 1073 h 1073"/>
                <a:gd name="T4" fmla="*/ 1179 w 1706"/>
                <a:gd name="T5" fmla="*/ 1073 h 1073"/>
                <a:gd name="T6" fmla="*/ 1706 w 1706"/>
                <a:gd name="T7" fmla="*/ 561 h 1073"/>
                <a:gd name="T8" fmla="*/ 1141 w 1706"/>
                <a:gd name="T9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6" h="1073">
                  <a:moveTo>
                    <a:pt x="1141" y="0"/>
                  </a:moveTo>
                  <a:lnTo>
                    <a:pt x="0" y="1073"/>
                  </a:lnTo>
                  <a:lnTo>
                    <a:pt x="1179" y="1073"/>
                  </a:lnTo>
                  <a:lnTo>
                    <a:pt x="1706" y="561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6A9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9" name="íṩ1îḑé">
              <a:extLst>
                <a:ext uri="{FF2B5EF4-FFF2-40B4-BE49-F238E27FC236}">
                  <a16:creationId xmlns:a16="http://schemas.microsoft.com/office/drawing/2014/main" id="{1DB83208-9FE7-6AD7-05D0-4F4A4A5A851C}"/>
                </a:ext>
              </a:extLst>
            </p:cNvPr>
            <p:cNvSpPr/>
            <p:nvPr/>
          </p:nvSpPr>
          <p:spPr bwMode="auto">
            <a:xfrm>
              <a:off x="3193257" y="3838575"/>
              <a:ext cx="2211388" cy="2122488"/>
            </a:xfrm>
            <a:custGeom>
              <a:avLst/>
              <a:gdLst>
                <a:gd name="T0" fmla="*/ 897 w 1393"/>
                <a:gd name="T1" fmla="*/ 210 h 1337"/>
                <a:gd name="T2" fmla="*/ 0 w 1393"/>
                <a:gd name="T3" fmla="*/ 1055 h 1337"/>
                <a:gd name="T4" fmla="*/ 269 w 1393"/>
                <a:gd name="T5" fmla="*/ 1337 h 1337"/>
                <a:gd name="T6" fmla="*/ 1170 w 1393"/>
                <a:gd name="T7" fmla="*/ 488 h 1337"/>
                <a:gd name="T8" fmla="*/ 1297 w 1393"/>
                <a:gd name="T9" fmla="*/ 616 h 1337"/>
                <a:gd name="T10" fmla="*/ 1393 w 1393"/>
                <a:gd name="T11" fmla="*/ 0 h 1337"/>
                <a:gd name="T12" fmla="*/ 783 w 1393"/>
                <a:gd name="T13" fmla="*/ 91 h 1337"/>
                <a:gd name="T14" fmla="*/ 897 w 1393"/>
                <a:gd name="T15" fmla="*/ 210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3" h="1337">
                  <a:moveTo>
                    <a:pt x="897" y="210"/>
                  </a:moveTo>
                  <a:lnTo>
                    <a:pt x="0" y="1055"/>
                  </a:lnTo>
                  <a:lnTo>
                    <a:pt x="269" y="1337"/>
                  </a:lnTo>
                  <a:lnTo>
                    <a:pt x="1170" y="488"/>
                  </a:lnTo>
                  <a:lnTo>
                    <a:pt x="1297" y="616"/>
                  </a:lnTo>
                  <a:lnTo>
                    <a:pt x="1393" y="0"/>
                  </a:lnTo>
                  <a:lnTo>
                    <a:pt x="783" y="91"/>
                  </a:lnTo>
                  <a:lnTo>
                    <a:pt x="897" y="2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CCECF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0" name="ïşḻíḋè">
              <a:extLst>
                <a:ext uri="{FF2B5EF4-FFF2-40B4-BE49-F238E27FC236}">
                  <a16:creationId xmlns:a16="http://schemas.microsoft.com/office/drawing/2014/main" id="{70E473B4-F490-CBC0-00EB-59572BCE5DCF}"/>
                </a:ext>
              </a:extLst>
            </p:cNvPr>
            <p:cNvSpPr/>
            <p:nvPr/>
          </p:nvSpPr>
          <p:spPr bwMode="auto">
            <a:xfrm>
              <a:off x="5672932" y="896937"/>
              <a:ext cx="3013075" cy="2887663"/>
            </a:xfrm>
            <a:custGeom>
              <a:avLst/>
              <a:gdLst>
                <a:gd name="T0" fmla="*/ 1766 w 1898"/>
                <a:gd name="T1" fmla="*/ 839 h 1819"/>
                <a:gd name="T2" fmla="*/ 1898 w 1898"/>
                <a:gd name="T3" fmla="*/ 0 h 1819"/>
                <a:gd name="T4" fmla="*/ 1066 w 1898"/>
                <a:gd name="T5" fmla="*/ 125 h 1819"/>
                <a:gd name="T6" fmla="*/ 1223 w 1898"/>
                <a:gd name="T7" fmla="*/ 285 h 1819"/>
                <a:gd name="T8" fmla="*/ 0 w 1898"/>
                <a:gd name="T9" fmla="*/ 1435 h 1819"/>
                <a:gd name="T10" fmla="*/ 366 w 1898"/>
                <a:gd name="T11" fmla="*/ 1819 h 1819"/>
                <a:gd name="T12" fmla="*/ 1593 w 1898"/>
                <a:gd name="T13" fmla="*/ 662 h 1819"/>
                <a:gd name="T14" fmla="*/ 1766 w 1898"/>
                <a:gd name="T15" fmla="*/ 839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8" h="1819">
                  <a:moveTo>
                    <a:pt x="1766" y="839"/>
                  </a:moveTo>
                  <a:lnTo>
                    <a:pt x="1898" y="0"/>
                  </a:lnTo>
                  <a:lnTo>
                    <a:pt x="1066" y="125"/>
                  </a:lnTo>
                  <a:lnTo>
                    <a:pt x="1223" y="285"/>
                  </a:lnTo>
                  <a:lnTo>
                    <a:pt x="0" y="1435"/>
                  </a:lnTo>
                  <a:lnTo>
                    <a:pt x="366" y="1819"/>
                  </a:lnTo>
                  <a:lnTo>
                    <a:pt x="1593" y="662"/>
                  </a:lnTo>
                  <a:lnTo>
                    <a:pt x="1766" y="8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CCECF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1" name="íŝlíḓê">
              <a:extLst>
                <a:ext uri="{FF2B5EF4-FFF2-40B4-BE49-F238E27FC236}">
                  <a16:creationId xmlns:a16="http://schemas.microsoft.com/office/drawing/2014/main" id="{14FF49D6-A088-7BF3-8874-5D5E4F31ABEA}"/>
                </a:ext>
              </a:extLst>
            </p:cNvPr>
            <p:cNvSpPr/>
            <p:nvPr/>
          </p:nvSpPr>
          <p:spPr bwMode="auto">
            <a:xfrm>
              <a:off x="7579519" y="3021012"/>
              <a:ext cx="163513" cy="201613"/>
            </a:xfrm>
            <a:custGeom>
              <a:avLst/>
              <a:gdLst>
                <a:gd name="T0" fmla="*/ 8 w 103"/>
                <a:gd name="T1" fmla="*/ 0 h 127"/>
                <a:gd name="T2" fmla="*/ 103 w 103"/>
                <a:gd name="T3" fmla="*/ 58 h 127"/>
                <a:gd name="T4" fmla="*/ 69 w 103"/>
                <a:gd name="T5" fmla="*/ 127 h 127"/>
                <a:gd name="T6" fmla="*/ 0 w 103"/>
                <a:gd name="T7" fmla="*/ 72 h 127"/>
                <a:gd name="T8" fmla="*/ 8 w 103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7">
                  <a:moveTo>
                    <a:pt x="8" y="0"/>
                  </a:moveTo>
                  <a:lnTo>
                    <a:pt x="103" y="58"/>
                  </a:lnTo>
                  <a:lnTo>
                    <a:pt x="69" y="127"/>
                  </a:lnTo>
                  <a:lnTo>
                    <a:pt x="0" y="7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2" name="íS1ïdè">
              <a:extLst>
                <a:ext uri="{FF2B5EF4-FFF2-40B4-BE49-F238E27FC236}">
                  <a16:creationId xmlns:a16="http://schemas.microsoft.com/office/drawing/2014/main" id="{B50AC08F-8417-BE7C-FDCD-2EAD943EE23B}"/>
                </a:ext>
              </a:extLst>
            </p:cNvPr>
            <p:cNvSpPr/>
            <p:nvPr/>
          </p:nvSpPr>
          <p:spPr bwMode="auto">
            <a:xfrm>
              <a:off x="6326982" y="3597275"/>
              <a:ext cx="138113" cy="177800"/>
            </a:xfrm>
            <a:custGeom>
              <a:avLst/>
              <a:gdLst>
                <a:gd name="T0" fmla="*/ 87 w 87"/>
                <a:gd name="T1" fmla="*/ 0 h 112"/>
                <a:gd name="T2" fmla="*/ 75 w 87"/>
                <a:gd name="T3" fmla="*/ 112 h 112"/>
                <a:gd name="T4" fmla="*/ 0 w 87"/>
                <a:gd name="T5" fmla="*/ 110 h 112"/>
                <a:gd name="T6" fmla="*/ 18 w 87"/>
                <a:gd name="T7" fmla="*/ 24 h 112"/>
                <a:gd name="T8" fmla="*/ 87 w 87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12">
                  <a:moveTo>
                    <a:pt x="87" y="0"/>
                  </a:moveTo>
                  <a:lnTo>
                    <a:pt x="75" y="112"/>
                  </a:lnTo>
                  <a:lnTo>
                    <a:pt x="0" y="110"/>
                  </a:lnTo>
                  <a:lnTo>
                    <a:pt x="18" y="24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3" name="ïşļiḍê">
              <a:extLst>
                <a:ext uri="{FF2B5EF4-FFF2-40B4-BE49-F238E27FC236}">
                  <a16:creationId xmlns:a16="http://schemas.microsoft.com/office/drawing/2014/main" id="{3D8B39AB-44A5-ED0E-F239-24DB6CB66B0D}"/>
                </a:ext>
              </a:extLst>
            </p:cNvPr>
            <p:cNvSpPr/>
            <p:nvPr/>
          </p:nvSpPr>
          <p:spPr bwMode="auto">
            <a:xfrm>
              <a:off x="6739732" y="1560512"/>
              <a:ext cx="355600" cy="460375"/>
            </a:xfrm>
            <a:custGeom>
              <a:avLst/>
              <a:gdLst>
                <a:gd name="T0" fmla="*/ 13 w 143"/>
                <a:gd name="T1" fmla="*/ 126 h 185"/>
                <a:gd name="T2" fmla="*/ 74 w 143"/>
                <a:gd name="T3" fmla="*/ 133 h 185"/>
                <a:gd name="T4" fmla="*/ 114 w 143"/>
                <a:gd name="T5" fmla="*/ 0 h 185"/>
                <a:gd name="T6" fmla="*/ 143 w 143"/>
                <a:gd name="T7" fmla="*/ 7 h 185"/>
                <a:gd name="T8" fmla="*/ 117 w 143"/>
                <a:gd name="T9" fmla="*/ 165 h 185"/>
                <a:gd name="T10" fmla="*/ 97 w 143"/>
                <a:gd name="T11" fmla="*/ 185 h 185"/>
                <a:gd name="T12" fmla="*/ 0 w 143"/>
                <a:gd name="T13" fmla="*/ 180 h 185"/>
                <a:gd name="T14" fmla="*/ 13 w 143"/>
                <a:gd name="T15" fmla="*/ 12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85">
                  <a:moveTo>
                    <a:pt x="13" y="126"/>
                  </a:moveTo>
                  <a:cubicBezTo>
                    <a:pt x="74" y="133"/>
                    <a:pt x="74" y="133"/>
                    <a:pt x="74" y="133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17" y="165"/>
                    <a:pt x="117" y="165"/>
                    <a:pt x="117" y="165"/>
                  </a:cubicBezTo>
                  <a:cubicBezTo>
                    <a:pt x="117" y="176"/>
                    <a:pt x="108" y="185"/>
                    <a:pt x="97" y="185"/>
                  </a:cubicBezTo>
                  <a:cubicBezTo>
                    <a:pt x="70" y="185"/>
                    <a:pt x="22" y="184"/>
                    <a:pt x="0" y="180"/>
                  </a:cubicBezTo>
                  <a:lnTo>
                    <a:pt x="13" y="126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4" name="íṧľîḑé">
              <a:extLst>
                <a:ext uri="{FF2B5EF4-FFF2-40B4-BE49-F238E27FC236}">
                  <a16:creationId xmlns:a16="http://schemas.microsoft.com/office/drawing/2014/main" id="{70DDCAAD-E4F3-4D79-C538-745ABD2D5DF4}"/>
                </a:ext>
              </a:extLst>
            </p:cNvPr>
            <p:cNvSpPr/>
            <p:nvPr/>
          </p:nvSpPr>
          <p:spPr bwMode="auto">
            <a:xfrm>
              <a:off x="6507957" y="1820862"/>
              <a:ext cx="288925" cy="231775"/>
            </a:xfrm>
            <a:custGeom>
              <a:avLst/>
              <a:gdLst>
                <a:gd name="T0" fmla="*/ 116 w 116"/>
                <a:gd name="T1" fmla="*/ 12 h 93"/>
                <a:gd name="T2" fmla="*/ 35 w 116"/>
                <a:gd name="T3" fmla="*/ 8 h 93"/>
                <a:gd name="T4" fmla="*/ 7 w 116"/>
                <a:gd name="T5" fmla="*/ 56 h 93"/>
                <a:gd name="T6" fmla="*/ 32 w 116"/>
                <a:gd name="T7" fmla="*/ 82 h 93"/>
                <a:gd name="T8" fmla="*/ 45 w 116"/>
                <a:gd name="T9" fmla="*/ 85 h 93"/>
                <a:gd name="T10" fmla="*/ 114 w 116"/>
                <a:gd name="T11" fmla="*/ 93 h 93"/>
                <a:gd name="T12" fmla="*/ 116 w 116"/>
                <a:gd name="T13" fmla="*/ 1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93">
                  <a:moveTo>
                    <a:pt x="116" y="12"/>
                  </a:moveTo>
                  <a:cubicBezTo>
                    <a:pt x="116" y="12"/>
                    <a:pt x="68" y="0"/>
                    <a:pt x="35" y="8"/>
                  </a:cubicBezTo>
                  <a:cubicBezTo>
                    <a:pt x="13" y="13"/>
                    <a:pt x="0" y="35"/>
                    <a:pt x="7" y="56"/>
                  </a:cubicBezTo>
                  <a:cubicBezTo>
                    <a:pt x="10" y="66"/>
                    <a:pt x="17" y="76"/>
                    <a:pt x="32" y="82"/>
                  </a:cubicBezTo>
                  <a:cubicBezTo>
                    <a:pt x="36" y="84"/>
                    <a:pt x="41" y="85"/>
                    <a:pt x="45" y="85"/>
                  </a:cubicBezTo>
                  <a:cubicBezTo>
                    <a:pt x="114" y="93"/>
                    <a:pt x="114" y="93"/>
                    <a:pt x="114" y="93"/>
                  </a:cubicBezTo>
                  <a:lnTo>
                    <a:pt x="116" y="12"/>
                  </a:lnTo>
                  <a:close/>
                </a:path>
              </a:pathLst>
            </a:custGeom>
            <a:solidFill>
              <a:srgbClr val="80A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5" name="îŝľïḓê">
              <a:extLst>
                <a:ext uri="{FF2B5EF4-FFF2-40B4-BE49-F238E27FC236}">
                  <a16:creationId xmlns:a16="http://schemas.microsoft.com/office/drawing/2014/main" id="{8A92898A-84D4-E50F-15A6-BBDC6B3124AA}"/>
                </a:ext>
              </a:extLst>
            </p:cNvPr>
            <p:cNvSpPr/>
            <p:nvPr/>
          </p:nvSpPr>
          <p:spPr bwMode="auto">
            <a:xfrm>
              <a:off x="6985794" y="1430337"/>
              <a:ext cx="169863" cy="169863"/>
            </a:xfrm>
            <a:custGeom>
              <a:avLst/>
              <a:gdLst>
                <a:gd name="T0" fmla="*/ 6 w 68"/>
                <a:gd name="T1" fmla="*/ 44 h 68"/>
                <a:gd name="T2" fmla="*/ 25 w 68"/>
                <a:gd name="T3" fmla="*/ 5 h 68"/>
                <a:gd name="T4" fmla="*/ 63 w 68"/>
                <a:gd name="T5" fmla="*/ 25 h 68"/>
                <a:gd name="T6" fmla="*/ 44 w 68"/>
                <a:gd name="T7" fmla="*/ 63 h 68"/>
                <a:gd name="T8" fmla="*/ 6 w 68"/>
                <a:gd name="T9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6" y="44"/>
                  </a:moveTo>
                  <a:cubicBezTo>
                    <a:pt x="0" y="28"/>
                    <a:pt x="9" y="11"/>
                    <a:pt x="25" y="5"/>
                  </a:cubicBezTo>
                  <a:cubicBezTo>
                    <a:pt x="41" y="0"/>
                    <a:pt x="58" y="9"/>
                    <a:pt x="63" y="25"/>
                  </a:cubicBezTo>
                  <a:cubicBezTo>
                    <a:pt x="68" y="41"/>
                    <a:pt x="60" y="58"/>
                    <a:pt x="44" y="63"/>
                  </a:cubicBezTo>
                  <a:cubicBezTo>
                    <a:pt x="28" y="68"/>
                    <a:pt x="11" y="59"/>
                    <a:pt x="6" y="44"/>
                  </a:cubicBez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6" name="îśļîḍè">
              <a:extLst>
                <a:ext uri="{FF2B5EF4-FFF2-40B4-BE49-F238E27FC236}">
                  <a16:creationId xmlns:a16="http://schemas.microsoft.com/office/drawing/2014/main" id="{A64C36BB-C80D-8BEE-9FE7-EE1332D4C695}"/>
                </a:ext>
              </a:extLst>
            </p:cNvPr>
            <p:cNvSpPr/>
            <p:nvPr/>
          </p:nvSpPr>
          <p:spPr bwMode="auto">
            <a:xfrm>
              <a:off x="6603207" y="2517775"/>
              <a:ext cx="1089025" cy="671513"/>
            </a:xfrm>
            <a:custGeom>
              <a:avLst/>
              <a:gdLst>
                <a:gd name="T0" fmla="*/ 21 w 437"/>
                <a:gd name="T1" fmla="*/ 0 h 270"/>
                <a:gd name="T2" fmla="*/ 210 w 437"/>
                <a:gd name="T3" fmla="*/ 31 h 270"/>
                <a:gd name="T4" fmla="*/ 437 w 437"/>
                <a:gd name="T5" fmla="*/ 220 h 270"/>
                <a:gd name="T6" fmla="*/ 406 w 437"/>
                <a:gd name="T7" fmla="*/ 270 h 270"/>
                <a:gd name="T8" fmla="*/ 193 w 437"/>
                <a:gd name="T9" fmla="*/ 118 h 270"/>
                <a:gd name="T10" fmla="*/ 0 w 437"/>
                <a:gd name="T11" fmla="*/ 97 h 270"/>
                <a:gd name="T12" fmla="*/ 21 w 437"/>
                <a:gd name="T1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270">
                  <a:moveTo>
                    <a:pt x="21" y="0"/>
                  </a:moveTo>
                  <a:cubicBezTo>
                    <a:pt x="21" y="0"/>
                    <a:pt x="210" y="31"/>
                    <a:pt x="210" y="31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193" y="118"/>
                    <a:pt x="193" y="118"/>
                    <a:pt x="193" y="118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6A9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7" name="i$ļidê">
              <a:extLst>
                <a:ext uri="{FF2B5EF4-FFF2-40B4-BE49-F238E27FC236}">
                  <a16:creationId xmlns:a16="http://schemas.microsoft.com/office/drawing/2014/main" id="{97D6AB9D-87E9-CF73-4AB8-DDCD0F89165E}"/>
                </a:ext>
              </a:extLst>
            </p:cNvPr>
            <p:cNvSpPr/>
            <p:nvPr/>
          </p:nvSpPr>
          <p:spPr bwMode="auto">
            <a:xfrm>
              <a:off x="6507957" y="1511300"/>
              <a:ext cx="179388" cy="146050"/>
            </a:xfrm>
            <a:custGeom>
              <a:avLst/>
              <a:gdLst>
                <a:gd name="T0" fmla="*/ 53 w 72"/>
                <a:gd name="T1" fmla="*/ 0 h 59"/>
                <a:gd name="T2" fmla="*/ 69 w 72"/>
                <a:gd name="T3" fmla="*/ 59 h 59"/>
                <a:gd name="T4" fmla="*/ 4 w 72"/>
                <a:gd name="T5" fmla="*/ 58 h 59"/>
                <a:gd name="T6" fmla="*/ 0 w 72"/>
                <a:gd name="T7" fmla="*/ 2 h 59"/>
                <a:gd name="T8" fmla="*/ 53 w 72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9">
                  <a:moveTo>
                    <a:pt x="53" y="0"/>
                  </a:moveTo>
                  <a:cubicBezTo>
                    <a:pt x="53" y="0"/>
                    <a:pt x="72" y="30"/>
                    <a:pt x="69" y="59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8" name="iṩľïḑé">
              <a:extLst>
                <a:ext uri="{FF2B5EF4-FFF2-40B4-BE49-F238E27FC236}">
                  <a16:creationId xmlns:a16="http://schemas.microsoft.com/office/drawing/2014/main" id="{6E158715-AF25-3F4B-7853-2CD6B17895B2}"/>
                </a:ext>
              </a:extLst>
            </p:cNvPr>
            <p:cNvSpPr/>
            <p:nvPr/>
          </p:nvSpPr>
          <p:spPr bwMode="auto">
            <a:xfrm>
              <a:off x="6661944" y="1565275"/>
              <a:ext cx="34925" cy="49213"/>
            </a:xfrm>
            <a:custGeom>
              <a:avLst/>
              <a:gdLst>
                <a:gd name="T0" fmla="*/ 0 w 14"/>
                <a:gd name="T1" fmla="*/ 0 h 20"/>
                <a:gd name="T2" fmla="*/ 12 w 14"/>
                <a:gd name="T3" fmla="*/ 10 h 20"/>
                <a:gd name="T4" fmla="*/ 14 w 14"/>
                <a:gd name="T5" fmla="*/ 13 h 20"/>
                <a:gd name="T6" fmla="*/ 14 w 14"/>
                <a:gd name="T7" fmla="*/ 13 h 20"/>
                <a:gd name="T8" fmla="*/ 9 w 14"/>
                <a:gd name="T9" fmla="*/ 18 h 20"/>
                <a:gd name="T10" fmla="*/ 1 w 14"/>
                <a:gd name="T11" fmla="*/ 20 h 20"/>
                <a:gd name="T12" fmla="*/ 0 w 1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3" y="11"/>
                    <a:pt x="14" y="12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5"/>
                    <a:pt x="13" y="17"/>
                    <a:pt x="9" y="18"/>
                  </a:cubicBezTo>
                  <a:cubicBezTo>
                    <a:pt x="1" y="20"/>
                    <a:pt x="1" y="20"/>
                    <a:pt x="1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9" name="iŝļïďé">
              <a:extLst>
                <a:ext uri="{FF2B5EF4-FFF2-40B4-BE49-F238E27FC236}">
                  <a16:creationId xmlns:a16="http://schemas.microsoft.com/office/drawing/2014/main" id="{11F3EF09-D9B5-7FD6-C295-E12EFD0DBFEF}"/>
                </a:ext>
              </a:extLst>
            </p:cNvPr>
            <p:cNvSpPr/>
            <p:nvPr/>
          </p:nvSpPr>
          <p:spPr bwMode="auto">
            <a:xfrm>
              <a:off x="6482557" y="1622425"/>
              <a:ext cx="115888" cy="201613"/>
            </a:xfrm>
            <a:custGeom>
              <a:avLst/>
              <a:gdLst>
                <a:gd name="T0" fmla="*/ 4 w 46"/>
                <a:gd name="T1" fmla="*/ 0 h 81"/>
                <a:gd name="T2" fmla="*/ 0 w 46"/>
                <a:gd name="T3" fmla="*/ 72 h 81"/>
                <a:gd name="T4" fmla="*/ 43 w 46"/>
                <a:gd name="T5" fmla="*/ 81 h 81"/>
                <a:gd name="T6" fmla="*/ 46 w 46"/>
                <a:gd name="T7" fmla="*/ 17 h 81"/>
                <a:gd name="T8" fmla="*/ 4 w 46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81">
                  <a:moveTo>
                    <a:pt x="4" y="0"/>
                  </a:moveTo>
                  <a:cubicBezTo>
                    <a:pt x="4" y="3"/>
                    <a:pt x="0" y="72"/>
                    <a:pt x="0" y="7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6" y="17"/>
                    <a:pt x="46" y="17"/>
                    <a:pt x="46" y="17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0" name="iš1îḓê">
              <a:extLst>
                <a:ext uri="{FF2B5EF4-FFF2-40B4-BE49-F238E27FC236}">
                  <a16:creationId xmlns:a16="http://schemas.microsoft.com/office/drawing/2014/main" id="{C80DFE7F-2CAA-4DB2-6B05-AF97BA2EAB8E}"/>
                </a:ext>
              </a:extLst>
            </p:cNvPr>
            <p:cNvSpPr/>
            <p:nvPr/>
          </p:nvSpPr>
          <p:spPr bwMode="auto">
            <a:xfrm>
              <a:off x="6363494" y="1789112"/>
              <a:ext cx="415925" cy="776288"/>
            </a:xfrm>
            <a:custGeom>
              <a:avLst/>
              <a:gdLst>
                <a:gd name="T0" fmla="*/ 47 w 167"/>
                <a:gd name="T1" fmla="*/ 0 h 312"/>
                <a:gd name="T2" fmla="*/ 2 w 167"/>
                <a:gd name="T3" fmla="*/ 99 h 312"/>
                <a:gd name="T4" fmla="*/ 2 w 167"/>
                <a:gd name="T5" fmla="*/ 312 h 312"/>
                <a:gd name="T6" fmla="*/ 167 w 167"/>
                <a:gd name="T7" fmla="*/ 300 h 312"/>
                <a:gd name="T8" fmla="*/ 113 w 167"/>
                <a:gd name="T9" fmla="*/ 17 h 312"/>
                <a:gd name="T10" fmla="*/ 47 w 167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312">
                  <a:moveTo>
                    <a:pt x="47" y="0"/>
                  </a:moveTo>
                  <a:cubicBezTo>
                    <a:pt x="47" y="0"/>
                    <a:pt x="5" y="13"/>
                    <a:pt x="2" y="99"/>
                  </a:cubicBezTo>
                  <a:cubicBezTo>
                    <a:pt x="0" y="186"/>
                    <a:pt x="1" y="293"/>
                    <a:pt x="2" y="312"/>
                  </a:cubicBezTo>
                  <a:cubicBezTo>
                    <a:pt x="167" y="300"/>
                    <a:pt x="167" y="300"/>
                    <a:pt x="167" y="300"/>
                  </a:cubicBezTo>
                  <a:cubicBezTo>
                    <a:pt x="167" y="300"/>
                    <a:pt x="156" y="95"/>
                    <a:pt x="113" y="1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4C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1" name="íṡľíḍê">
              <a:extLst>
                <a:ext uri="{FF2B5EF4-FFF2-40B4-BE49-F238E27FC236}">
                  <a16:creationId xmlns:a16="http://schemas.microsoft.com/office/drawing/2014/main" id="{136611A9-AD2A-9D64-79F1-1734C507D60C}"/>
                </a:ext>
              </a:extLst>
            </p:cNvPr>
            <p:cNvSpPr/>
            <p:nvPr/>
          </p:nvSpPr>
          <p:spPr bwMode="auto">
            <a:xfrm>
              <a:off x="6423819" y="1401762"/>
              <a:ext cx="241300" cy="303213"/>
            </a:xfrm>
            <a:custGeom>
              <a:avLst/>
              <a:gdLst>
                <a:gd name="T0" fmla="*/ 46 w 97"/>
                <a:gd name="T1" fmla="*/ 67 h 122"/>
                <a:gd name="T2" fmla="*/ 57 w 97"/>
                <a:gd name="T3" fmla="*/ 51 h 122"/>
                <a:gd name="T4" fmla="*/ 94 w 97"/>
                <a:gd name="T5" fmla="*/ 32 h 122"/>
                <a:gd name="T6" fmla="*/ 52 w 97"/>
                <a:gd name="T7" fmla="*/ 22 h 122"/>
                <a:gd name="T8" fmla="*/ 5 w 97"/>
                <a:gd name="T9" fmla="*/ 56 h 122"/>
                <a:gd name="T10" fmla="*/ 28 w 97"/>
                <a:gd name="T11" fmla="*/ 122 h 122"/>
                <a:gd name="T12" fmla="*/ 38 w 97"/>
                <a:gd name="T13" fmla="*/ 91 h 122"/>
                <a:gd name="T14" fmla="*/ 46 w 97"/>
                <a:gd name="T15" fmla="*/ 6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122">
                  <a:moveTo>
                    <a:pt x="46" y="67"/>
                  </a:moveTo>
                  <a:cubicBezTo>
                    <a:pt x="46" y="67"/>
                    <a:pt x="51" y="63"/>
                    <a:pt x="57" y="51"/>
                  </a:cubicBezTo>
                  <a:cubicBezTo>
                    <a:pt x="57" y="51"/>
                    <a:pt x="91" y="53"/>
                    <a:pt x="94" y="32"/>
                  </a:cubicBezTo>
                  <a:cubicBezTo>
                    <a:pt x="97" y="10"/>
                    <a:pt x="72" y="0"/>
                    <a:pt x="52" y="22"/>
                  </a:cubicBezTo>
                  <a:cubicBezTo>
                    <a:pt x="52" y="22"/>
                    <a:pt x="9" y="36"/>
                    <a:pt x="5" y="56"/>
                  </a:cubicBezTo>
                  <a:cubicBezTo>
                    <a:pt x="0" y="76"/>
                    <a:pt x="8" y="103"/>
                    <a:pt x="28" y="122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46" y="67"/>
                  </a:lnTo>
                  <a:close/>
                </a:path>
              </a:pathLst>
            </a:custGeom>
            <a:solidFill>
              <a:srgbClr val="4E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2" name="îśļide">
              <a:extLst>
                <a:ext uri="{FF2B5EF4-FFF2-40B4-BE49-F238E27FC236}">
                  <a16:creationId xmlns:a16="http://schemas.microsoft.com/office/drawing/2014/main" id="{890F3BA7-ECB2-05AD-4F16-E26091C82C12}"/>
                </a:ext>
              </a:extLst>
            </p:cNvPr>
            <p:cNvSpPr/>
            <p:nvPr/>
          </p:nvSpPr>
          <p:spPr bwMode="auto">
            <a:xfrm>
              <a:off x="6485732" y="1547812"/>
              <a:ext cx="209550" cy="222250"/>
            </a:xfrm>
            <a:custGeom>
              <a:avLst/>
              <a:gdLst>
                <a:gd name="T0" fmla="*/ 21 w 84"/>
                <a:gd name="T1" fmla="*/ 8 h 89"/>
                <a:gd name="T2" fmla="*/ 35 w 84"/>
                <a:gd name="T3" fmla="*/ 36 h 89"/>
                <a:gd name="T4" fmla="*/ 75 w 84"/>
                <a:gd name="T5" fmla="*/ 33 h 89"/>
                <a:gd name="T6" fmla="*/ 81 w 84"/>
                <a:gd name="T7" fmla="*/ 39 h 89"/>
                <a:gd name="T8" fmla="*/ 72 w 84"/>
                <a:gd name="T9" fmla="*/ 77 h 89"/>
                <a:gd name="T10" fmla="*/ 18 w 84"/>
                <a:gd name="T11" fmla="*/ 41 h 89"/>
                <a:gd name="T12" fmla="*/ 0 w 84"/>
                <a:gd name="T13" fmla="*/ 18 h 89"/>
                <a:gd name="T14" fmla="*/ 3 w 84"/>
                <a:gd name="T15" fmla="*/ 0 h 89"/>
                <a:gd name="T16" fmla="*/ 21 w 84"/>
                <a:gd name="T17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9">
                  <a:moveTo>
                    <a:pt x="21" y="8"/>
                  </a:moveTo>
                  <a:cubicBezTo>
                    <a:pt x="21" y="8"/>
                    <a:pt x="16" y="36"/>
                    <a:pt x="35" y="36"/>
                  </a:cubicBezTo>
                  <a:cubicBezTo>
                    <a:pt x="52" y="37"/>
                    <a:pt x="64" y="30"/>
                    <a:pt x="75" y="33"/>
                  </a:cubicBezTo>
                  <a:cubicBezTo>
                    <a:pt x="78" y="34"/>
                    <a:pt x="80" y="36"/>
                    <a:pt x="81" y="39"/>
                  </a:cubicBezTo>
                  <a:cubicBezTo>
                    <a:pt x="83" y="48"/>
                    <a:pt x="84" y="68"/>
                    <a:pt x="72" y="77"/>
                  </a:cubicBezTo>
                  <a:cubicBezTo>
                    <a:pt x="55" y="89"/>
                    <a:pt x="14" y="67"/>
                    <a:pt x="18" y="4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4E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3" name="íṡļíḍe">
              <a:extLst>
                <a:ext uri="{FF2B5EF4-FFF2-40B4-BE49-F238E27FC236}">
                  <a16:creationId xmlns:a16="http://schemas.microsoft.com/office/drawing/2014/main" id="{6011AD7A-A16D-A026-ED3E-84047B86BA4C}"/>
                </a:ext>
              </a:extLst>
            </p:cNvPr>
            <p:cNvSpPr/>
            <p:nvPr/>
          </p:nvSpPr>
          <p:spPr bwMode="auto">
            <a:xfrm>
              <a:off x="6468269" y="1597025"/>
              <a:ext cx="73025" cy="73025"/>
            </a:xfrm>
            <a:custGeom>
              <a:avLst/>
              <a:gdLst>
                <a:gd name="T0" fmla="*/ 28 w 29"/>
                <a:gd name="T1" fmla="*/ 13 h 29"/>
                <a:gd name="T2" fmla="*/ 16 w 29"/>
                <a:gd name="T3" fmla="*/ 28 h 29"/>
                <a:gd name="T4" fmla="*/ 1 w 29"/>
                <a:gd name="T5" fmla="*/ 15 h 29"/>
                <a:gd name="T6" fmla="*/ 14 w 29"/>
                <a:gd name="T7" fmla="*/ 1 h 29"/>
                <a:gd name="T8" fmla="*/ 28 w 29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8" y="13"/>
                  </a:moveTo>
                  <a:cubicBezTo>
                    <a:pt x="29" y="21"/>
                    <a:pt x="23" y="27"/>
                    <a:pt x="16" y="28"/>
                  </a:cubicBezTo>
                  <a:cubicBezTo>
                    <a:pt x="8" y="29"/>
                    <a:pt x="1" y="23"/>
                    <a:pt x="1" y="15"/>
                  </a:cubicBezTo>
                  <a:cubicBezTo>
                    <a:pt x="0" y="8"/>
                    <a:pt x="6" y="1"/>
                    <a:pt x="14" y="1"/>
                  </a:cubicBezTo>
                  <a:cubicBezTo>
                    <a:pt x="21" y="0"/>
                    <a:pt x="28" y="6"/>
                    <a:pt x="28" y="13"/>
                  </a:cubicBez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4" name="íš1ïḑê">
              <a:extLst>
                <a:ext uri="{FF2B5EF4-FFF2-40B4-BE49-F238E27FC236}">
                  <a16:creationId xmlns:a16="http://schemas.microsoft.com/office/drawing/2014/main" id="{78DDF6B0-00B8-EC35-CCD3-2DE138EA6DD3}"/>
                </a:ext>
              </a:extLst>
            </p:cNvPr>
            <p:cNvSpPr/>
            <p:nvPr/>
          </p:nvSpPr>
          <p:spPr bwMode="auto">
            <a:xfrm>
              <a:off x="6480969" y="1770062"/>
              <a:ext cx="169863" cy="63500"/>
            </a:xfrm>
            <a:custGeom>
              <a:avLst/>
              <a:gdLst>
                <a:gd name="T0" fmla="*/ 37 w 68"/>
                <a:gd name="T1" fmla="*/ 0 h 26"/>
                <a:gd name="T2" fmla="*/ 66 w 68"/>
                <a:gd name="T3" fmla="*/ 25 h 26"/>
                <a:gd name="T4" fmla="*/ 0 w 68"/>
                <a:gd name="T5" fmla="*/ 8 h 26"/>
                <a:gd name="T6" fmla="*/ 37 w 68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26">
                  <a:moveTo>
                    <a:pt x="37" y="0"/>
                  </a:moveTo>
                  <a:cubicBezTo>
                    <a:pt x="66" y="25"/>
                    <a:pt x="66" y="25"/>
                    <a:pt x="66" y="25"/>
                  </a:cubicBezTo>
                  <a:cubicBezTo>
                    <a:pt x="68" y="26"/>
                    <a:pt x="32" y="23"/>
                    <a:pt x="0" y="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5" name="íŝľiḑé">
              <a:extLst>
                <a:ext uri="{FF2B5EF4-FFF2-40B4-BE49-F238E27FC236}">
                  <a16:creationId xmlns:a16="http://schemas.microsoft.com/office/drawing/2014/main" id="{C03AB942-401B-58B2-FF03-FAA2E43DCA92}"/>
                </a:ext>
              </a:extLst>
            </p:cNvPr>
            <p:cNvSpPr/>
            <p:nvPr/>
          </p:nvSpPr>
          <p:spPr bwMode="auto">
            <a:xfrm>
              <a:off x="6314282" y="2544762"/>
              <a:ext cx="412750" cy="1169988"/>
            </a:xfrm>
            <a:custGeom>
              <a:avLst/>
              <a:gdLst>
                <a:gd name="T0" fmla="*/ 144 w 166"/>
                <a:gd name="T1" fmla="*/ 0 h 470"/>
                <a:gd name="T2" fmla="*/ 166 w 166"/>
                <a:gd name="T3" fmla="*/ 190 h 470"/>
                <a:gd name="T4" fmla="*/ 69 w 166"/>
                <a:gd name="T5" fmla="*/ 456 h 470"/>
                <a:gd name="T6" fmla="*/ 0 w 166"/>
                <a:gd name="T7" fmla="*/ 470 h 470"/>
                <a:gd name="T8" fmla="*/ 78 w 166"/>
                <a:gd name="T9" fmla="*/ 198 h 470"/>
                <a:gd name="T10" fmla="*/ 45 w 166"/>
                <a:gd name="T11" fmla="*/ 7 h 470"/>
                <a:gd name="T12" fmla="*/ 144 w 166"/>
                <a:gd name="T13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470">
                  <a:moveTo>
                    <a:pt x="144" y="0"/>
                  </a:moveTo>
                  <a:cubicBezTo>
                    <a:pt x="143" y="0"/>
                    <a:pt x="166" y="190"/>
                    <a:pt x="166" y="190"/>
                  </a:cubicBezTo>
                  <a:cubicBezTo>
                    <a:pt x="69" y="456"/>
                    <a:pt x="69" y="456"/>
                    <a:pt x="69" y="456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78" y="198"/>
                    <a:pt x="78" y="198"/>
                    <a:pt x="78" y="198"/>
                  </a:cubicBezTo>
                  <a:cubicBezTo>
                    <a:pt x="45" y="7"/>
                    <a:pt x="45" y="7"/>
                    <a:pt x="45" y="7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78A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6" name="íṥľîḑé">
              <a:extLst>
                <a:ext uri="{FF2B5EF4-FFF2-40B4-BE49-F238E27FC236}">
                  <a16:creationId xmlns:a16="http://schemas.microsoft.com/office/drawing/2014/main" id="{7A615167-9CA8-46A9-0DDA-6F32C6C333ED}"/>
                </a:ext>
              </a:extLst>
            </p:cNvPr>
            <p:cNvSpPr/>
            <p:nvPr/>
          </p:nvSpPr>
          <p:spPr bwMode="auto">
            <a:xfrm>
              <a:off x="6292057" y="3736975"/>
              <a:ext cx="387350" cy="153988"/>
            </a:xfrm>
            <a:custGeom>
              <a:avLst/>
              <a:gdLst>
                <a:gd name="T0" fmla="*/ 72 w 156"/>
                <a:gd name="T1" fmla="*/ 4 h 62"/>
                <a:gd name="T2" fmla="*/ 95 w 156"/>
                <a:gd name="T3" fmla="*/ 20 h 62"/>
                <a:gd name="T4" fmla="*/ 140 w 156"/>
                <a:gd name="T5" fmla="*/ 24 h 62"/>
                <a:gd name="T6" fmla="*/ 151 w 156"/>
                <a:gd name="T7" fmla="*/ 32 h 62"/>
                <a:gd name="T8" fmla="*/ 154 w 156"/>
                <a:gd name="T9" fmla="*/ 38 h 62"/>
                <a:gd name="T10" fmla="*/ 151 w 156"/>
                <a:gd name="T11" fmla="*/ 45 h 62"/>
                <a:gd name="T12" fmla="*/ 9 w 156"/>
                <a:gd name="T13" fmla="*/ 62 h 62"/>
                <a:gd name="T14" fmla="*/ 0 w 156"/>
                <a:gd name="T15" fmla="*/ 54 h 62"/>
                <a:gd name="T16" fmla="*/ 5 w 156"/>
                <a:gd name="T17" fmla="*/ 13 h 62"/>
                <a:gd name="T18" fmla="*/ 27 w 156"/>
                <a:gd name="T19" fmla="*/ 15 h 62"/>
                <a:gd name="T20" fmla="*/ 48 w 156"/>
                <a:gd name="T21" fmla="*/ 9 h 62"/>
                <a:gd name="T22" fmla="*/ 55 w 156"/>
                <a:gd name="T23" fmla="*/ 4 h 62"/>
                <a:gd name="T24" fmla="*/ 72 w 156"/>
                <a:gd name="T25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62">
                  <a:moveTo>
                    <a:pt x="72" y="4"/>
                  </a:moveTo>
                  <a:cubicBezTo>
                    <a:pt x="95" y="20"/>
                    <a:pt x="95" y="20"/>
                    <a:pt x="95" y="20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5" y="25"/>
                    <a:pt x="149" y="27"/>
                    <a:pt x="151" y="32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6" y="41"/>
                    <a:pt x="154" y="44"/>
                    <a:pt x="151" y="45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4" y="62"/>
                    <a:pt x="0" y="59"/>
                    <a:pt x="0" y="5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5" y="16"/>
                    <a:pt x="42" y="14"/>
                    <a:pt x="48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60" y="0"/>
                    <a:pt x="67" y="0"/>
                    <a:pt x="72" y="4"/>
                  </a:cubicBezTo>
                  <a:close/>
                </a:path>
              </a:pathLst>
            </a:custGeom>
            <a:solidFill>
              <a:srgbClr val="4E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7" name="îš1îdè">
              <a:extLst>
                <a:ext uri="{FF2B5EF4-FFF2-40B4-BE49-F238E27FC236}">
                  <a16:creationId xmlns:a16="http://schemas.microsoft.com/office/drawing/2014/main" id="{0B2D8661-7359-4410-B0AB-4507042830DF}"/>
                </a:ext>
              </a:extLst>
            </p:cNvPr>
            <p:cNvSpPr/>
            <p:nvPr/>
          </p:nvSpPr>
          <p:spPr bwMode="auto">
            <a:xfrm>
              <a:off x="7657307" y="2947987"/>
              <a:ext cx="285750" cy="341313"/>
            </a:xfrm>
            <a:custGeom>
              <a:avLst/>
              <a:gdLst>
                <a:gd name="T0" fmla="*/ 33 w 115"/>
                <a:gd name="T1" fmla="*/ 46 h 137"/>
                <a:gd name="T2" fmla="*/ 60 w 115"/>
                <a:gd name="T3" fmla="*/ 39 h 137"/>
                <a:gd name="T4" fmla="*/ 90 w 115"/>
                <a:gd name="T5" fmla="*/ 5 h 137"/>
                <a:gd name="T6" fmla="*/ 103 w 115"/>
                <a:gd name="T7" fmla="*/ 1 h 137"/>
                <a:gd name="T8" fmla="*/ 110 w 115"/>
                <a:gd name="T9" fmla="*/ 2 h 137"/>
                <a:gd name="T10" fmla="*/ 113 w 115"/>
                <a:gd name="T11" fmla="*/ 9 h 137"/>
                <a:gd name="T12" fmla="*/ 41 w 115"/>
                <a:gd name="T13" fmla="*/ 132 h 137"/>
                <a:gd name="T14" fmla="*/ 30 w 115"/>
                <a:gd name="T15" fmla="*/ 135 h 137"/>
                <a:gd name="T16" fmla="*/ 0 w 115"/>
                <a:gd name="T17" fmla="*/ 106 h 137"/>
                <a:gd name="T18" fmla="*/ 15 w 115"/>
                <a:gd name="T19" fmla="*/ 89 h 137"/>
                <a:gd name="T20" fmla="*/ 23 w 115"/>
                <a:gd name="T21" fmla="*/ 69 h 137"/>
                <a:gd name="T22" fmla="*/ 23 w 115"/>
                <a:gd name="T23" fmla="*/ 60 h 137"/>
                <a:gd name="T24" fmla="*/ 33 w 115"/>
                <a:gd name="T25" fmla="*/ 4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37">
                  <a:moveTo>
                    <a:pt x="33" y="46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4" y="1"/>
                    <a:pt x="98" y="0"/>
                    <a:pt x="103" y="1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3" y="2"/>
                    <a:pt x="115" y="6"/>
                    <a:pt x="113" y="9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39" y="136"/>
                    <a:pt x="34" y="137"/>
                    <a:pt x="30" y="13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5" y="89"/>
                    <a:pt x="15" y="89"/>
                    <a:pt x="15" y="89"/>
                  </a:cubicBezTo>
                  <a:cubicBezTo>
                    <a:pt x="20" y="84"/>
                    <a:pt x="23" y="77"/>
                    <a:pt x="23" y="6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54"/>
                    <a:pt x="27" y="48"/>
                    <a:pt x="33" y="46"/>
                  </a:cubicBezTo>
                  <a:close/>
                </a:path>
              </a:pathLst>
            </a:custGeom>
            <a:solidFill>
              <a:srgbClr val="4E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8" name="isḷíḍè">
              <a:extLst>
                <a:ext uri="{FF2B5EF4-FFF2-40B4-BE49-F238E27FC236}">
                  <a16:creationId xmlns:a16="http://schemas.microsoft.com/office/drawing/2014/main" id="{AD8C49C1-08CE-1C40-CD78-7087703A050C}"/>
                </a:ext>
              </a:extLst>
            </p:cNvPr>
            <p:cNvSpPr/>
            <p:nvPr/>
          </p:nvSpPr>
          <p:spPr bwMode="auto">
            <a:xfrm>
              <a:off x="6099969" y="1951037"/>
              <a:ext cx="301625" cy="566738"/>
            </a:xfrm>
            <a:custGeom>
              <a:avLst/>
              <a:gdLst>
                <a:gd name="T0" fmla="*/ 118 w 121"/>
                <a:gd name="T1" fmla="*/ 51 h 228"/>
                <a:gd name="T2" fmla="*/ 66 w 121"/>
                <a:gd name="T3" fmla="*/ 90 h 228"/>
                <a:gd name="T4" fmla="*/ 121 w 121"/>
                <a:gd name="T5" fmla="*/ 213 h 228"/>
                <a:gd name="T6" fmla="*/ 93 w 121"/>
                <a:gd name="T7" fmla="*/ 228 h 228"/>
                <a:gd name="T8" fmla="*/ 8 w 121"/>
                <a:gd name="T9" fmla="*/ 97 h 228"/>
                <a:gd name="T10" fmla="*/ 9 w 121"/>
                <a:gd name="T11" fmla="*/ 67 h 228"/>
                <a:gd name="T12" fmla="*/ 88 w 121"/>
                <a:gd name="T13" fmla="*/ 0 h 228"/>
                <a:gd name="T14" fmla="*/ 118 w 121"/>
                <a:gd name="T15" fmla="*/ 5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228">
                  <a:moveTo>
                    <a:pt x="118" y="51"/>
                  </a:moveTo>
                  <a:cubicBezTo>
                    <a:pt x="66" y="90"/>
                    <a:pt x="66" y="90"/>
                    <a:pt x="66" y="90"/>
                  </a:cubicBezTo>
                  <a:cubicBezTo>
                    <a:pt x="121" y="213"/>
                    <a:pt x="121" y="213"/>
                    <a:pt x="121" y="213"/>
                  </a:cubicBezTo>
                  <a:cubicBezTo>
                    <a:pt x="93" y="228"/>
                    <a:pt x="93" y="228"/>
                    <a:pt x="93" y="228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0" y="88"/>
                    <a:pt x="0" y="75"/>
                    <a:pt x="9" y="67"/>
                  </a:cubicBezTo>
                  <a:cubicBezTo>
                    <a:pt x="30" y="47"/>
                    <a:pt x="69" y="13"/>
                    <a:pt x="88" y="0"/>
                  </a:cubicBezTo>
                  <a:lnTo>
                    <a:pt x="118" y="51"/>
                  </a:ln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9" name="ïṥļïḋê">
              <a:extLst>
                <a:ext uri="{FF2B5EF4-FFF2-40B4-BE49-F238E27FC236}">
                  <a16:creationId xmlns:a16="http://schemas.microsoft.com/office/drawing/2014/main" id="{F8EE1BFA-2F08-D0FC-C270-F9DE084F2B5E}"/>
                </a:ext>
              </a:extLst>
            </p:cNvPr>
            <p:cNvSpPr/>
            <p:nvPr/>
          </p:nvSpPr>
          <p:spPr bwMode="auto">
            <a:xfrm>
              <a:off x="6249194" y="1814512"/>
              <a:ext cx="338138" cy="300038"/>
            </a:xfrm>
            <a:custGeom>
              <a:avLst/>
              <a:gdLst>
                <a:gd name="T0" fmla="*/ 56 w 136"/>
                <a:gd name="T1" fmla="*/ 121 h 121"/>
                <a:gd name="T2" fmla="*/ 123 w 136"/>
                <a:gd name="T3" fmla="*/ 66 h 121"/>
                <a:gd name="T4" fmla="*/ 109 w 136"/>
                <a:gd name="T5" fmla="*/ 8 h 121"/>
                <a:gd name="T6" fmla="*/ 72 w 136"/>
                <a:gd name="T7" fmla="*/ 5 h 121"/>
                <a:gd name="T8" fmla="*/ 58 w 136"/>
                <a:gd name="T9" fmla="*/ 12 h 121"/>
                <a:gd name="T10" fmla="*/ 0 w 136"/>
                <a:gd name="T11" fmla="*/ 56 h 121"/>
                <a:gd name="T12" fmla="*/ 56 w 136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1">
                  <a:moveTo>
                    <a:pt x="56" y="121"/>
                  </a:moveTo>
                  <a:cubicBezTo>
                    <a:pt x="56" y="121"/>
                    <a:pt x="103" y="96"/>
                    <a:pt x="123" y="66"/>
                  </a:cubicBezTo>
                  <a:cubicBezTo>
                    <a:pt x="136" y="46"/>
                    <a:pt x="130" y="19"/>
                    <a:pt x="109" y="8"/>
                  </a:cubicBezTo>
                  <a:cubicBezTo>
                    <a:pt x="100" y="2"/>
                    <a:pt x="87" y="0"/>
                    <a:pt x="72" y="5"/>
                  </a:cubicBezTo>
                  <a:cubicBezTo>
                    <a:pt x="67" y="7"/>
                    <a:pt x="63" y="9"/>
                    <a:pt x="58" y="12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56" y="121"/>
                  </a:lnTo>
                  <a:close/>
                </a:path>
              </a:pathLst>
            </a:custGeom>
            <a:solidFill>
              <a:srgbClr val="80A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30" name="ïṣḷíďé">
              <a:extLst>
                <a:ext uri="{FF2B5EF4-FFF2-40B4-BE49-F238E27FC236}">
                  <a16:creationId xmlns:a16="http://schemas.microsoft.com/office/drawing/2014/main" id="{E4F0FB24-C2A3-5383-5426-F430EB60E8C0}"/>
                </a:ext>
              </a:extLst>
            </p:cNvPr>
            <p:cNvSpPr/>
            <p:nvPr/>
          </p:nvSpPr>
          <p:spPr bwMode="auto">
            <a:xfrm>
              <a:off x="6306344" y="2468562"/>
              <a:ext cx="166688" cy="166688"/>
            </a:xfrm>
            <a:custGeom>
              <a:avLst/>
              <a:gdLst>
                <a:gd name="T0" fmla="*/ 7 w 67"/>
                <a:gd name="T1" fmla="*/ 46 h 67"/>
                <a:gd name="T2" fmla="*/ 21 w 67"/>
                <a:gd name="T3" fmla="*/ 7 h 67"/>
                <a:gd name="T4" fmla="*/ 60 w 67"/>
                <a:gd name="T5" fmla="*/ 20 h 67"/>
                <a:gd name="T6" fmla="*/ 47 w 67"/>
                <a:gd name="T7" fmla="*/ 60 h 67"/>
                <a:gd name="T8" fmla="*/ 7 w 67"/>
                <a:gd name="T9" fmla="*/ 4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7" y="46"/>
                  </a:moveTo>
                  <a:cubicBezTo>
                    <a:pt x="0" y="31"/>
                    <a:pt x="6" y="14"/>
                    <a:pt x="21" y="7"/>
                  </a:cubicBezTo>
                  <a:cubicBezTo>
                    <a:pt x="36" y="0"/>
                    <a:pt x="53" y="6"/>
                    <a:pt x="60" y="20"/>
                  </a:cubicBezTo>
                  <a:cubicBezTo>
                    <a:pt x="67" y="35"/>
                    <a:pt x="61" y="52"/>
                    <a:pt x="47" y="60"/>
                  </a:cubicBezTo>
                  <a:cubicBezTo>
                    <a:pt x="32" y="67"/>
                    <a:pt x="15" y="61"/>
                    <a:pt x="7" y="46"/>
                  </a:cubicBezTo>
                  <a:close/>
                </a:path>
              </a:pathLst>
            </a:custGeom>
            <a:solidFill>
              <a:srgbClr val="E7A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31" name="íṣḷiḓè">
              <a:extLst>
                <a:ext uri="{FF2B5EF4-FFF2-40B4-BE49-F238E27FC236}">
                  <a16:creationId xmlns:a16="http://schemas.microsoft.com/office/drawing/2014/main" id="{02E24B68-1FD0-17DB-A894-ED5184054233}"/>
                </a:ext>
              </a:extLst>
            </p:cNvPr>
            <p:cNvSpPr/>
            <p:nvPr/>
          </p:nvSpPr>
          <p:spPr bwMode="auto">
            <a:xfrm>
              <a:off x="6617494" y="2535237"/>
              <a:ext cx="161925" cy="188913"/>
            </a:xfrm>
            <a:custGeom>
              <a:avLst/>
              <a:gdLst>
                <a:gd name="T0" fmla="*/ 47 w 102"/>
                <a:gd name="T1" fmla="*/ 119 h 119"/>
                <a:gd name="T2" fmla="*/ 102 w 102"/>
                <a:gd name="T3" fmla="*/ 0 h 119"/>
                <a:gd name="T4" fmla="*/ 0 w 102"/>
                <a:gd name="T5" fmla="*/ 8 h 119"/>
                <a:gd name="T6" fmla="*/ 47 w 102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47" y="119"/>
                  </a:moveTo>
                  <a:lnTo>
                    <a:pt x="102" y="0"/>
                  </a:lnTo>
                  <a:lnTo>
                    <a:pt x="0" y="8"/>
                  </a:lnTo>
                  <a:lnTo>
                    <a:pt x="47" y="119"/>
                  </a:lnTo>
                  <a:close/>
                </a:path>
              </a:pathLst>
            </a:custGeom>
            <a:solidFill>
              <a:srgbClr val="78A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32" name="ïšḷïďè">
              <a:extLst>
                <a:ext uri="{FF2B5EF4-FFF2-40B4-BE49-F238E27FC236}">
                  <a16:creationId xmlns:a16="http://schemas.microsoft.com/office/drawing/2014/main" id="{5ECEC17C-B175-02BC-D60D-EFC26E663417}"/>
                </a:ext>
              </a:extLst>
            </p:cNvPr>
            <p:cNvSpPr/>
            <p:nvPr/>
          </p:nvSpPr>
          <p:spPr bwMode="auto">
            <a:xfrm>
              <a:off x="6703219" y="1490662"/>
              <a:ext cx="190500" cy="74613"/>
            </a:xfrm>
            <a:custGeom>
              <a:avLst/>
              <a:gdLst>
                <a:gd name="T0" fmla="*/ 77 w 77"/>
                <a:gd name="T1" fmla="*/ 0 h 30"/>
                <a:gd name="T2" fmla="*/ 5 w 77"/>
                <a:gd name="T3" fmla="*/ 17 h 30"/>
                <a:gd name="T4" fmla="*/ 1 w 77"/>
                <a:gd name="T5" fmla="*/ 24 h 30"/>
                <a:gd name="T6" fmla="*/ 1 w 77"/>
                <a:gd name="T7" fmla="*/ 25 h 30"/>
                <a:gd name="T8" fmla="*/ 8 w 77"/>
                <a:gd name="T9" fmla="*/ 29 h 30"/>
                <a:gd name="T10" fmla="*/ 72 w 77"/>
                <a:gd name="T11" fmla="*/ 15 h 30"/>
                <a:gd name="T12" fmla="*/ 77 w 77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30">
                  <a:moveTo>
                    <a:pt x="77" y="0"/>
                  </a:moveTo>
                  <a:cubicBezTo>
                    <a:pt x="75" y="1"/>
                    <a:pt x="22" y="13"/>
                    <a:pt x="5" y="17"/>
                  </a:cubicBezTo>
                  <a:cubicBezTo>
                    <a:pt x="2" y="18"/>
                    <a:pt x="0" y="21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8"/>
                    <a:pt x="5" y="30"/>
                    <a:pt x="8" y="29"/>
                  </a:cubicBezTo>
                  <a:cubicBezTo>
                    <a:pt x="72" y="15"/>
                    <a:pt x="72" y="15"/>
                    <a:pt x="72" y="15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77A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33" name="iŝḷïḓé">
              <a:extLst>
                <a:ext uri="{FF2B5EF4-FFF2-40B4-BE49-F238E27FC236}">
                  <a16:creationId xmlns:a16="http://schemas.microsoft.com/office/drawing/2014/main" id="{66D011A8-6E1B-244F-7556-3C9B36D2E593}"/>
                </a:ext>
              </a:extLst>
            </p:cNvPr>
            <p:cNvSpPr/>
            <p:nvPr/>
          </p:nvSpPr>
          <p:spPr bwMode="auto">
            <a:xfrm>
              <a:off x="6819107" y="1293812"/>
              <a:ext cx="720725" cy="258763"/>
            </a:xfrm>
            <a:custGeom>
              <a:avLst/>
              <a:gdLst>
                <a:gd name="T0" fmla="*/ 0 w 289"/>
                <a:gd name="T1" fmla="*/ 81 h 104"/>
                <a:gd name="T2" fmla="*/ 278 w 289"/>
                <a:gd name="T3" fmla="*/ 2 h 104"/>
                <a:gd name="T4" fmla="*/ 289 w 289"/>
                <a:gd name="T5" fmla="*/ 49 h 104"/>
                <a:gd name="T6" fmla="*/ 4 w 289"/>
                <a:gd name="T7" fmla="*/ 104 h 104"/>
                <a:gd name="T8" fmla="*/ 0 w 289"/>
                <a:gd name="T9" fmla="*/ 8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0" y="81"/>
                  </a:moveTo>
                  <a:cubicBezTo>
                    <a:pt x="0" y="81"/>
                    <a:pt x="277" y="0"/>
                    <a:pt x="278" y="2"/>
                  </a:cubicBezTo>
                  <a:cubicBezTo>
                    <a:pt x="278" y="4"/>
                    <a:pt x="289" y="49"/>
                    <a:pt x="289" y="49"/>
                  </a:cubicBezTo>
                  <a:cubicBezTo>
                    <a:pt x="4" y="104"/>
                    <a:pt x="4" y="104"/>
                    <a:pt x="4" y="104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6D9F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34" name="iSlïḋe">
              <a:extLst>
                <a:ext uri="{FF2B5EF4-FFF2-40B4-BE49-F238E27FC236}">
                  <a16:creationId xmlns:a16="http://schemas.microsoft.com/office/drawing/2014/main" id="{E36A06C6-CF16-D09C-E3C1-8CF7EF5F8565}"/>
                </a:ext>
              </a:extLst>
            </p:cNvPr>
            <p:cNvSpPr/>
            <p:nvPr/>
          </p:nvSpPr>
          <p:spPr bwMode="auto">
            <a:xfrm>
              <a:off x="7512844" y="1274762"/>
              <a:ext cx="68263" cy="149225"/>
            </a:xfrm>
            <a:custGeom>
              <a:avLst/>
              <a:gdLst>
                <a:gd name="T0" fmla="*/ 0 w 43"/>
                <a:gd name="T1" fmla="*/ 15 h 94"/>
                <a:gd name="T2" fmla="*/ 22 w 43"/>
                <a:gd name="T3" fmla="*/ 0 h 94"/>
                <a:gd name="T4" fmla="*/ 43 w 43"/>
                <a:gd name="T5" fmla="*/ 94 h 94"/>
                <a:gd name="T6" fmla="*/ 17 w 43"/>
                <a:gd name="T7" fmla="*/ 89 h 94"/>
                <a:gd name="T8" fmla="*/ 0 w 43"/>
                <a:gd name="T9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4">
                  <a:moveTo>
                    <a:pt x="0" y="15"/>
                  </a:moveTo>
                  <a:lnTo>
                    <a:pt x="22" y="0"/>
                  </a:lnTo>
                  <a:lnTo>
                    <a:pt x="43" y="94"/>
                  </a:lnTo>
                  <a:lnTo>
                    <a:pt x="17" y="8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5E8F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graphicFrame>
        <p:nvGraphicFramePr>
          <p:cNvPr id="39" name="内容占位符 2">
            <a:extLst>
              <a:ext uri="{FF2B5EF4-FFF2-40B4-BE49-F238E27FC236}">
                <a16:creationId xmlns:a16="http://schemas.microsoft.com/office/drawing/2014/main" id="{615629E0-164D-AA97-D502-51B0BD8580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072849"/>
              </p:ext>
            </p:extLst>
          </p:nvPr>
        </p:nvGraphicFramePr>
        <p:xfrm>
          <a:off x="900667" y="3803523"/>
          <a:ext cx="4694312" cy="2913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198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D9C8E-6A84-06A8-BDCE-FC01D847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33119C-5C4C-71CB-9BE9-7EA9635D2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1144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3" name="TextBox 74">
            <a:extLst>
              <a:ext uri="{FF2B5EF4-FFF2-40B4-BE49-F238E27FC236}">
                <a16:creationId xmlns:a16="http://schemas.microsoft.com/office/drawing/2014/main" id="{9A98FF9B-7A95-2F10-AE9C-3263BEE92657}"/>
              </a:ext>
            </a:extLst>
          </p:cNvPr>
          <p:cNvSpPr txBox="1"/>
          <p:nvPr/>
        </p:nvSpPr>
        <p:spPr>
          <a:xfrm>
            <a:off x="5060802" y="2828835"/>
            <a:ext cx="6637625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zh-CN" altLang="en-US" sz="7200" b="1" dirty="0">
                <a:solidFill>
                  <a:srgbClr val="FAFAFA"/>
                </a:solidFill>
              </a:rPr>
              <a:t>作品成果与应用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B26788-40DD-963E-7D4F-4D18DDFD41A5}"/>
              </a:ext>
            </a:extLst>
          </p:cNvPr>
          <p:cNvSpPr txBox="1"/>
          <p:nvPr/>
        </p:nvSpPr>
        <p:spPr>
          <a:xfrm>
            <a:off x="5060802" y="1997837"/>
            <a:ext cx="384351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AFAFA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rPr>
              <a:t>PART THREE</a:t>
            </a:r>
            <a:endParaRPr lang="zh-CN" altLang="en-US" sz="4800" dirty="0">
              <a:solidFill>
                <a:srgbClr val="FAFAFA"/>
              </a:solidFill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91E38-84AF-B297-A177-498CC54834C7}"/>
              </a:ext>
            </a:extLst>
          </p:cNvPr>
          <p:cNvSpPr txBox="1"/>
          <p:nvPr/>
        </p:nvSpPr>
        <p:spPr>
          <a:xfrm>
            <a:off x="5060802" y="4029165"/>
            <a:ext cx="6637625" cy="15696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作品成果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作品应用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756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9A141C5-A4A5-B48F-D8CE-E1B5D2BAB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1" r="18511"/>
          <a:stretch/>
        </p:blipFill>
        <p:spPr>
          <a:xfrm>
            <a:off x="263352" y="1909471"/>
            <a:ext cx="3332262" cy="2424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8AB99755-9AD9-7704-11C3-05ECD705B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965426"/>
              </p:ext>
            </p:extLst>
          </p:nvPr>
        </p:nvGraphicFramePr>
        <p:xfrm>
          <a:off x="-816768" y="188640"/>
          <a:ext cx="365760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CFF01F48-6458-1F9F-F337-ACCC9AE7F5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98"/>
          <a:stretch/>
        </p:blipFill>
        <p:spPr>
          <a:xfrm>
            <a:off x="804461" y="2231731"/>
            <a:ext cx="3332262" cy="2424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0962B1-994B-105D-E9B5-F9856517BB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" b="1927"/>
          <a:stretch/>
        </p:blipFill>
        <p:spPr>
          <a:xfrm>
            <a:off x="1511354" y="2731127"/>
            <a:ext cx="3332262" cy="2424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47F3BC-73FF-22A0-E2E0-175B692E46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 r="1493"/>
          <a:stretch/>
        </p:blipFill>
        <p:spPr>
          <a:xfrm>
            <a:off x="2159990" y="3272790"/>
            <a:ext cx="3332262" cy="2424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76DE1C-EC14-E4A1-2D64-18569C0D5B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" r="1163"/>
          <a:stretch/>
        </p:blipFill>
        <p:spPr>
          <a:xfrm>
            <a:off x="2892347" y="3725652"/>
            <a:ext cx="3332262" cy="2424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887858-6F24-9742-A9F2-6986778172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" b="2989"/>
          <a:stretch/>
        </p:blipFill>
        <p:spPr>
          <a:xfrm>
            <a:off x="3595614" y="4168224"/>
            <a:ext cx="3332262" cy="2424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0" name="内容占位符 2">
            <a:extLst>
              <a:ext uri="{FF2B5EF4-FFF2-40B4-BE49-F238E27FC236}">
                <a16:creationId xmlns:a16="http://schemas.microsoft.com/office/drawing/2014/main" id="{6174D0EB-B55A-ADDE-DAD4-2D0AA6427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7042159"/>
              </p:ext>
            </p:extLst>
          </p:nvPr>
        </p:nvGraphicFramePr>
        <p:xfrm>
          <a:off x="6699750" y="1124744"/>
          <a:ext cx="5400600" cy="4710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947983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023C0-DE60-52CF-DB10-39E508871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2D06206-A886-770F-D7BD-E2DBF068D7BF}"/>
              </a:ext>
            </a:extLst>
          </p:cNvPr>
          <p:cNvSpPr txBox="1"/>
          <p:nvPr/>
        </p:nvSpPr>
        <p:spPr>
          <a:xfrm>
            <a:off x="2063552" y="646566"/>
            <a:ext cx="762662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3900" b="1" dirty="0">
                <a:latin typeface="楷体" panose="02010609060101010101" pitchFamily="49" charset="-122"/>
                <a:ea typeface="楷体" panose="02010609060101010101" pitchFamily="49" charset="-122"/>
              </a:rPr>
              <a:t>根据年份更新数据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点击年份选择框，可以更新对应年份的数据。这样可以有效观察不同年份的艾滋病具体数据。</a:t>
            </a:r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8123FA5-D5F2-9193-9D15-A450A67C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24" r="20977"/>
          <a:stretch/>
        </p:blipFill>
        <p:spPr>
          <a:xfrm>
            <a:off x="582113" y="2729397"/>
            <a:ext cx="5432850" cy="3483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D4088FA-81B7-8571-658C-ECB6903555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88" r="21257"/>
          <a:stretch/>
        </p:blipFill>
        <p:spPr>
          <a:xfrm>
            <a:off x="6309006" y="2729397"/>
            <a:ext cx="5302632" cy="3483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EB36818-BE46-24C5-43CD-691B5C0F9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113527"/>
              </p:ext>
            </p:extLst>
          </p:nvPr>
        </p:nvGraphicFramePr>
        <p:xfrm>
          <a:off x="-816768" y="188640"/>
          <a:ext cx="365760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60111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7CE425-16C9-F468-DE91-833962745DA4}"/>
              </a:ext>
            </a:extLst>
          </p:cNvPr>
          <p:cNvSpPr txBox="1"/>
          <p:nvPr/>
        </p:nvSpPr>
        <p:spPr>
          <a:xfrm>
            <a:off x="2063552" y="630952"/>
            <a:ext cx="698904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图片轮播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页面中心有三张有关艾滋病科普知识的图片进行轮播，以此来大致了解该页面的主要内容。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00EF6F-C23D-77EA-EB68-EE791DB76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3" y="2751505"/>
            <a:ext cx="5481509" cy="3439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 descr="图形用户界面, 网站&#10;&#10;描述已自动生成">
            <a:extLst>
              <a:ext uri="{FF2B5EF4-FFF2-40B4-BE49-F238E27FC236}">
                <a16:creationId xmlns:a16="http://schemas.microsoft.com/office/drawing/2014/main" id="{EA6E33F8-BF42-C16B-0145-086A693D0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5" t="22465" r="33079" b="25419"/>
          <a:stretch/>
        </p:blipFill>
        <p:spPr>
          <a:xfrm>
            <a:off x="6423809" y="2729397"/>
            <a:ext cx="5073025" cy="3483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C1117C0-B681-E772-73CE-5834CE8F06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114062"/>
              </p:ext>
            </p:extLst>
          </p:nvPr>
        </p:nvGraphicFramePr>
        <p:xfrm>
          <a:off x="-816768" y="188640"/>
          <a:ext cx="365760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7326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06C803-8279-7277-2FB2-AC55AD3F45A4}"/>
              </a:ext>
            </a:extLst>
          </p:cNvPr>
          <p:cNvSpPr txBox="1"/>
          <p:nvPr/>
        </p:nvSpPr>
        <p:spPr>
          <a:xfrm>
            <a:off x="2279576" y="836712"/>
            <a:ext cx="78156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AI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科普顾问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点击右下角的小圆圈，可以调出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AI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（通义千问），用户可以与其对话，了解艾滋病的相关知识。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E76338-C326-3778-B7CA-CBFFDBD9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2" y="2613358"/>
            <a:ext cx="8334155" cy="4056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F926D7AD-151F-C1E6-789C-6A21D166A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567203"/>
              </p:ext>
            </p:extLst>
          </p:nvPr>
        </p:nvGraphicFramePr>
        <p:xfrm>
          <a:off x="-816768" y="188640"/>
          <a:ext cx="365760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9153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BE571EA-3B24-6E4A-921E-79F52DBBE51C}"/>
              </a:ext>
            </a:extLst>
          </p:cNvPr>
          <p:cNvSpPr txBox="1"/>
          <p:nvPr/>
        </p:nvSpPr>
        <p:spPr>
          <a:xfrm>
            <a:off x="2351584" y="836712"/>
            <a:ext cx="698477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3D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省份展示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点击全国艾滋病分布情况中的任意省份，页面会弹出对应省份的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3D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图。</a:t>
            </a:r>
          </a:p>
        </p:txBody>
      </p:sp>
      <p:pic>
        <p:nvPicPr>
          <p:cNvPr id="6" name="图片 5" descr="图片包含 建筑, 大, 灯光, 蓝色&#10;&#10;描述已自动生成">
            <a:extLst>
              <a:ext uri="{FF2B5EF4-FFF2-40B4-BE49-F238E27FC236}">
                <a16:creationId xmlns:a16="http://schemas.microsoft.com/office/drawing/2014/main" id="{C243F76B-4DB9-D03F-622A-C39F2F6DA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14" y="2688902"/>
            <a:ext cx="8196572" cy="3980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9519BFC-B864-59B5-9595-22E51898D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5086339"/>
              </p:ext>
            </p:extLst>
          </p:nvPr>
        </p:nvGraphicFramePr>
        <p:xfrm>
          <a:off x="-816768" y="188640"/>
          <a:ext cx="365760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846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1144" y="-4507354"/>
            <a:ext cx="13982364" cy="11365354"/>
          </a:xfrm>
          <a:prstGeom prst="rect">
            <a:avLst/>
          </a:prstGeom>
          <a:effectLst/>
        </p:spPr>
      </p:pic>
      <p:grpSp>
        <p:nvGrpSpPr>
          <p:cNvPr id="17" name="组合 16"/>
          <p:cNvGrpSpPr/>
          <p:nvPr/>
        </p:nvGrpSpPr>
        <p:grpSpPr>
          <a:xfrm>
            <a:off x="3071664" y="2921169"/>
            <a:ext cx="2577328" cy="1600438"/>
            <a:chOff x="2783632" y="3299343"/>
            <a:chExt cx="2577328" cy="1600438"/>
          </a:xfrm>
        </p:grpSpPr>
        <p:sp>
          <p:nvSpPr>
            <p:cNvPr id="4" name="文本框 3"/>
            <p:cNvSpPr txBox="1"/>
            <p:nvPr/>
          </p:nvSpPr>
          <p:spPr>
            <a:xfrm>
              <a:off x="3200021" y="3299343"/>
              <a:ext cx="1736806" cy="1015663"/>
            </a:xfrm>
            <a:prstGeom prst="rect">
              <a:avLst/>
            </a:prstGeom>
            <a:solidFill>
              <a:schemeClr val="accent1"/>
            </a:solidFill>
            <a:effectLst>
              <a:glow rad="25400">
                <a:srgbClr val="DDEEF3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rgbClr val="FEFEFE"/>
                  </a:solidFill>
                  <a:effectLst>
                    <a:glow rad="12700">
                      <a:srgbClr val="DDEEF3"/>
                    </a:glow>
                  </a:effectLst>
                  <a:latin typeface="方正准圆_GBK" panose="03000509000000000000" pitchFamily="65" charset="-122"/>
                  <a:ea typeface="方正准圆_GBK" panose="03000509000000000000" pitchFamily="65" charset="-122"/>
                </a:rPr>
                <a:t>目录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783632" y="4315006"/>
              <a:ext cx="25773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5F5F5"/>
                  </a:solidFill>
                  <a:latin typeface="方正准圆_GBK" panose="03000509000000000000" pitchFamily="65" charset="-122"/>
                  <a:ea typeface="方正准圆_GBK" panose="03000509000000000000" pitchFamily="65" charset="-122"/>
                </a:rPr>
                <a:t>CONTENTS</a:t>
              </a:r>
              <a:endParaRPr lang="zh-CN" altLang="en-US" sz="3200" b="1" dirty="0">
                <a:solidFill>
                  <a:srgbClr val="F5F5F5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endParaRPr>
            </a:p>
          </p:txBody>
        </p:sp>
      </p:grp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CAD71CD1-B713-7B55-647A-88A161A1C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255923"/>
              </p:ext>
            </p:extLst>
          </p:nvPr>
        </p:nvGraphicFramePr>
        <p:xfrm>
          <a:off x="5101463" y="785019"/>
          <a:ext cx="6745871" cy="528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8007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86A33EB-38F0-1745-8DF0-5DC8CE5DB35E}"/>
              </a:ext>
            </a:extLst>
          </p:cNvPr>
          <p:cNvSpPr txBox="1"/>
          <p:nvPr/>
        </p:nvSpPr>
        <p:spPr>
          <a:xfrm>
            <a:off x="2135560" y="4306163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latin typeface="Georgia" panose="02040502050405020303" pitchFamily="18" charset="0"/>
              </a:rPr>
              <a:t>Thanks for your attention!</a:t>
            </a:r>
            <a:endParaRPr lang="zh-CN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75117E-84D3-87A9-BCD9-35D79A185C03}"/>
              </a:ext>
            </a:extLst>
          </p:cNvPr>
          <p:cNvSpPr/>
          <p:nvPr/>
        </p:nvSpPr>
        <p:spPr>
          <a:xfrm>
            <a:off x="1829448" y="2551837"/>
            <a:ext cx="85331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让爱引领</a:t>
            </a:r>
            <a:endParaRPr lang="en-US" altLang="zh-CN" sz="5400" b="1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54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为艾滋病宣传照亮前行的路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1144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3" name="TextBox 74"/>
          <p:cNvSpPr txBox="1"/>
          <p:nvPr/>
        </p:nvSpPr>
        <p:spPr>
          <a:xfrm>
            <a:off x="5060802" y="2828836"/>
            <a:ext cx="6637625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zh-CN" altLang="en-US" sz="7200" b="1" dirty="0">
                <a:solidFill>
                  <a:srgbClr val="FAFAFA"/>
                </a:solidFill>
              </a:rPr>
              <a:t>选题背景与意义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60802" y="2013863"/>
            <a:ext cx="352222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AFAFA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rPr>
              <a:t>PART ONE</a:t>
            </a:r>
            <a:endParaRPr lang="zh-CN" altLang="en-US" sz="4800" dirty="0">
              <a:solidFill>
                <a:srgbClr val="FAFAFA"/>
              </a:solidFill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206B2A-8240-64D0-3A38-6AAE354A68BE}"/>
              </a:ext>
            </a:extLst>
          </p:cNvPr>
          <p:cNvSpPr txBox="1"/>
          <p:nvPr/>
        </p:nvSpPr>
        <p:spPr>
          <a:xfrm>
            <a:off x="5060802" y="4029165"/>
            <a:ext cx="6637625" cy="15696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选题背景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选题意义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A537145-BA82-C47D-812E-90D0C9A5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2"/>
            <a:ext cx="2462064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093F19-9296-3A66-141B-85BFDF1AD924}"/>
              </a:ext>
            </a:extLst>
          </p:cNvPr>
          <p:cNvSpPr txBox="1"/>
          <p:nvPr/>
        </p:nvSpPr>
        <p:spPr>
          <a:xfrm>
            <a:off x="263352" y="1340768"/>
            <a:ext cx="58326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在当今社会变迁加速的背景下，艾滋病作为一种严重的全球性公共卫生问题，其传播和流行形势依然严峻。社会变迁带来了人口流动、性观念开放、毒品使用等多种变化，这些因素与艾滋病的传播密切相关。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271D56-85AE-D9A3-E02C-A2FAC06C5852}"/>
              </a:ext>
            </a:extLst>
          </p:cNvPr>
          <p:cNvSpPr txBox="1"/>
          <p:nvPr/>
        </p:nvSpPr>
        <p:spPr>
          <a:xfrm>
            <a:off x="6096000" y="4725144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随着医疗技术的进步和防控策略的不断完善，艾滋病的治疗和防控工作也取得了显著成效。然而，如何在社会变迁的背景下，更好地理解和应对艾滋病的挑战，仍然是一个亟待解决的问题。</a:t>
            </a:r>
          </a:p>
        </p:txBody>
      </p:sp>
      <p:pic>
        <p:nvPicPr>
          <p:cNvPr id="10" name="图片 9" descr="形状&#10;&#10;中度可信度描述已自动生成">
            <a:extLst>
              <a:ext uri="{FF2B5EF4-FFF2-40B4-BE49-F238E27FC236}">
                <a16:creationId xmlns:a16="http://schemas.microsoft.com/office/drawing/2014/main" id="{48B545F4-48B3-0D1F-C119-D0688B626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418356"/>
            <a:ext cx="257175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图片 14" descr="人穿着戏服&#10;&#10;中度可信度描述已自动生成">
            <a:extLst>
              <a:ext uri="{FF2B5EF4-FFF2-40B4-BE49-F238E27FC236}">
                <a16:creationId xmlns:a16="http://schemas.microsoft.com/office/drawing/2014/main" id="{F90874F4-4FBF-276E-941D-7A0930B3E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78" y="3847356"/>
            <a:ext cx="4540396" cy="2559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6">
            <a:extLst>
              <a:ext uri="{FF2B5EF4-FFF2-40B4-BE49-F238E27FC236}">
                <a16:creationId xmlns:a16="http://schemas.microsoft.com/office/drawing/2014/main" id="{E72E9990-1B15-6549-63E8-98D14586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2"/>
            <a:ext cx="2462064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选题意义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2FB0AA-A659-011E-A225-3D27C3FE60F8}"/>
              </a:ext>
            </a:extLst>
          </p:cNvPr>
          <p:cNvSpPr txBox="1"/>
          <p:nvPr/>
        </p:nvSpPr>
        <p:spPr>
          <a:xfrm>
            <a:off x="191344" y="1484784"/>
            <a:ext cx="62314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揭示艾滋病疫情的发展趋势：通过对艾滋病疫情数据的可视化分析，我们可以直观地看到艾滋病在不同地区中的传播趋势，为制定针对性的防控策略提供科学依据</a:t>
            </a:r>
            <a:r>
              <a:rPr lang="zh-CN" altLang="en-US" sz="2400" b="1" dirty="0"/>
              <a:t>。</a:t>
            </a:r>
          </a:p>
        </p:txBody>
      </p:sp>
      <p:pic>
        <p:nvPicPr>
          <p:cNvPr id="10" name="图片 9" descr="电脑游戏的屏幕&#10;&#10;描述已自动生成">
            <a:extLst>
              <a:ext uri="{FF2B5EF4-FFF2-40B4-BE49-F238E27FC236}">
                <a16:creationId xmlns:a16="http://schemas.microsoft.com/office/drawing/2014/main" id="{3CC09E5A-29B7-71B3-EA0B-338DFED84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4" t="42439" r="37863" b="3081"/>
          <a:stretch/>
        </p:blipFill>
        <p:spPr>
          <a:xfrm>
            <a:off x="7464152" y="315971"/>
            <a:ext cx="3744416" cy="33878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4338F4-7CDC-671D-1A3E-5E1D657A2E1A}"/>
              </a:ext>
            </a:extLst>
          </p:cNvPr>
          <p:cNvSpPr txBox="1"/>
          <p:nvPr/>
        </p:nvSpPr>
        <p:spPr>
          <a:xfrm>
            <a:off x="6096000" y="4365104"/>
            <a:ext cx="623146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评估防控策略的效果：随着医疗技术的进步和防控策略的不断完善，艾滋病的治疗和防控工作取得了显著成效。通过数据可视化分析，我们可以对防控策略的效果进行评估，以此为基础，进一步提供优化策略。</a:t>
            </a:r>
            <a:r>
              <a:rPr lang="zh-CN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4588E4D-EE8A-0A32-92C4-D9BEFFC1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37" y="3703778"/>
            <a:ext cx="3932864" cy="2899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891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8007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6" name="TextBox 74">
            <a:extLst>
              <a:ext uri="{FF2B5EF4-FFF2-40B4-BE49-F238E27FC236}">
                <a16:creationId xmlns:a16="http://schemas.microsoft.com/office/drawing/2014/main" id="{F8C20B6B-EC3A-ACE5-48D2-6115E74886A8}"/>
              </a:ext>
            </a:extLst>
          </p:cNvPr>
          <p:cNvSpPr txBox="1"/>
          <p:nvPr/>
        </p:nvSpPr>
        <p:spPr>
          <a:xfrm>
            <a:off x="5060802" y="2828836"/>
            <a:ext cx="6637625" cy="1200329"/>
          </a:xfrm>
          <a:prstGeom prst="rect">
            <a:avLst/>
          </a:prstGeom>
          <a:solidFill>
            <a:srgbClr val="5E5AAD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zh-CN" altLang="en-US" sz="7200" b="1" dirty="0">
                <a:solidFill>
                  <a:srgbClr val="FAFAFA"/>
                </a:solidFill>
              </a:rPr>
              <a:t>设计架构与创新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997F5C-16CB-510C-3B80-F957504B5FA7}"/>
              </a:ext>
            </a:extLst>
          </p:cNvPr>
          <p:cNvSpPr txBox="1"/>
          <p:nvPr/>
        </p:nvSpPr>
        <p:spPr>
          <a:xfrm>
            <a:off x="5060802" y="2013863"/>
            <a:ext cx="352222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AFAFA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rPr>
              <a:t>PART TWO</a:t>
            </a:r>
            <a:endParaRPr lang="zh-CN" altLang="en-US" sz="4800" dirty="0">
              <a:solidFill>
                <a:srgbClr val="FAFAFA"/>
              </a:solidFill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73F400-8D85-A930-EE27-1B8A6AEE7038}"/>
              </a:ext>
            </a:extLst>
          </p:cNvPr>
          <p:cNvSpPr txBox="1"/>
          <p:nvPr/>
        </p:nvSpPr>
        <p:spPr>
          <a:xfrm>
            <a:off x="5060802" y="4029165"/>
            <a:ext cx="6637625" cy="15696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主要架构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创新亮点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FEC9A-3643-CF0A-11CE-DC08C0BD9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85F1BE-78BF-0939-52E0-95290249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274638"/>
            <a:ext cx="9649072" cy="1143000"/>
          </a:xfrm>
          <a:solidFill>
            <a:srgbClr val="5E5AAD"/>
          </a:solidFill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主要架构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5E21859D-BCEB-3048-FE8A-1A671B7CA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078949"/>
              </p:ext>
            </p:extLst>
          </p:nvPr>
        </p:nvGraphicFramePr>
        <p:xfrm>
          <a:off x="609600" y="1628800"/>
          <a:ext cx="10972800" cy="5026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20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>
            <a:extLst>
              <a:ext uri="{FF2B5EF4-FFF2-40B4-BE49-F238E27FC236}">
                <a16:creationId xmlns:a16="http://schemas.microsoft.com/office/drawing/2014/main" id="{BB065A5C-B39C-3DC0-6971-A44B0160D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534072" cy="922114"/>
          </a:xfrm>
        </p:spPr>
        <p:txBody>
          <a:bodyPr/>
          <a:lstStyle/>
          <a:p>
            <a:pPr algn="l"/>
            <a:r>
              <a:rPr lang="zh-CN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后端处理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B06341B-900D-BB6A-978D-4658C266B4D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77999960"/>
              </p:ext>
            </p:extLst>
          </p:nvPr>
        </p:nvGraphicFramePr>
        <p:xfrm>
          <a:off x="191344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B3CB893F-C057-2254-D38D-BAB51BF7C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960" y="1580364"/>
            <a:ext cx="6738989" cy="42770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981153-4A14-8B12-8CD7-C355FC605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>
            <a:extLst>
              <a:ext uri="{FF2B5EF4-FFF2-40B4-BE49-F238E27FC236}">
                <a16:creationId xmlns:a16="http://schemas.microsoft.com/office/drawing/2014/main" id="{E8C19605-298C-E348-B1D3-35116E5F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后端处理</a:t>
            </a:r>
          </a:p>
        </p:txBody>
      </p:sp>
      <p:sp>
        <p:nvSpPr>
          <p:cNvPr id="11" name="半闭框 10">
            <a:extLst>
              <a:ext uri="{FF2B5EF4-FFF2-40B4-BE49-F238E27FC236}">
                <a16:creationId xmlns:a16="http://schemas.microsoft.com/office/drawing/2014/main" id="{3CF67471-7C8E-2572-E983-D602EDD4D1BA}"/>
              </a:ext>
            </a:extLst>
          </p:cNvPr>
          <p:cNvSpPr/>
          <p:nvPr/>
        </p:nvSpPr>
        <p:spPr>
          <a:xfrm>
            <a:off x="260878" y="1484784"/>
            <a:ext cx="1066393" cy="1066669"/>
          </a:xfrm>
          <a:prstGeom prst="halfFrame">
            <a:avLst>
              <a:gd name="adj1" fmla="val 25770"/>
              <a:gd name="adj2" fmla="val 257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C4654F50-77B7-0155-AFC5-539F584BF2FF}"/>
              </a:ext>
            </a:extLst>
          </p:cNvPr>
          <p:cNvSpPr/>
          <p:nvPr/>
        </p:nvSpPr>
        <p:spPr>
          <a:xfrm rot="5400000">
            <a:off x="10864591" y="1484922"/>
            <a:ext cx="1066669" cy="1066393"/>
          </a:xfrm>
          <a:prstGeom prst="halfFrame">
            <a:avLst>
              <a:gd name="adj1" fmla="val 25770"/>
              <a:gd name="adj2" fmla="val 257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64C111A0-F655-83E6-82B2-464B01AD6CB4}"/>
              </a:ext>
            </a:extLst>
          </p:cNvPr>
          <p:cNvSpPr/>
          <p:nvPr/>
        </p:nvSpPr>
        <p:spPr>
          <a:xfrm rot="16200000">
            <a:off x="260740" y="5708087"/>
            <a:ext cx="1066669" cy="1066393"/>
          </a:xfrm>
          <a:prstGeom prst="halfFrame">
            <a:avLst>
              <a:gd name="adj1" fmla="val 25770"/>
              <a:gd name="adj2" fmla="val 257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4" name="半闭框 13">
            <a:extLst>
              <a:ext uri="{FF2B5EF4-FFF2-40B4-BE49-F238E27FC236}">
                <a16:creationId xmlns:a16="http://schemas.microsoft.com/office/drawing/2014/main" id="{AD701886-C306-48FD-B44D-20AED9997819}"/>
              </a:ext>
            </a:extLst>
          </p:cNvPr>
          <p:cNvSpPr/>
          <p:nvPr/>
        </p:nvSpPr>
        <p:spPr>
          <a:xfrm rot="10800000">
            <a:off x="10864729" y="5707948"/>
            <a:ext cx="1066393" cy="1066669"/>
          </a:xfrm>
          <a:prstGeom prst="halfFrame">
            <a:avLst>
              <a:gd name="adj1" fmla="val 25770"/>
              <a:gd name="adj2" fmla="val 257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241C445E-47F6-2272-E8F9-5B054C4BB7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1" y="1804881"/>
            <a:ext cx="10972800" cy="4649639"/>
          </a:xfrm>
        </p:spPr>
      </p:pic>
    </p:spTree>
    <p:extLst>
      <p:ext uri="{BB962C8B-B14F-4D97-AF65-F5344CB8AC3E}">
        <p14:creationId xmlns:p14="http://schemas.microsoft.com/office/powerpoint/2010/main" val="384626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1847</TotalTime>
  <Words>771</Words>
  <Application>Microsoft Office PowerPoint</Application>
  <PresentationFormat>宽屏</PresentationFormat>
  <Paragraphs>88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D-DINExp</vt:lpstr>
      <vt:lpstr>等线</vt:lpstr>
      <vt:lpstr>方正姚体</vt:lpstr>
      <vt:lpstr>方正准圆_GBK</vt:lpstr>
      <vt:lpstr>楷体</vt:lpstr>
      <vt:lpstr>Arial</vt:lpstr>
      <vt:lpstr>Calibri</vt:lpstr>
      <vt:lpstr>Century Schoolbook</vt:lpstr>
      <vt:lpstr>Georgia</vt:lpstr>
      <vt:lpstr>Wingdings</vt:lpstr>
      <vt:lpstr>Office 主题</vt:lpstr>
      <vt:lpstr>PowerPoint 演示文稿</vt:lpstr>
      <vt:lpstr>PowerPoint 演示文稿</vt:lpstr>
      <vt:lpstr>PowerPoint 演示文稿</vt:lpstr>
      <vt:lpstr>选题背景</vt:lpstr>
      <vt:lpstr>选题意义</vt:lpstr>
      <vt:lpstr>PowerPoint 演示文稿</vt:lpstr>
      <vt:lpstr>主要架构</vt:lpstr>
      <vt:lpstr>后端处理</vt:lpstr>
      <vt:lpstr>后端处理</vt:lpstr>
      <vt:lpstr>前端渲染</vt:lpstr>
      <vt:lpstr>接口介绍</vt:lpstr>
      <vt:lpstr>创新亮点一: AI问答小助手</vt:lpstr>
      <vt:lpstr>创新亮点二:云原生环境下的一键式部署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情缘素材：https://haosc.taobao.com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Yiiong Li</cp:lastModifiedBy>
  <cp:revision>55</cp:revision>
  <dcterms:created xsi:type="dcterms:W3CDTF">2017-03-29T04:40:00Z</dcterms:created>
  <dcterms:modified xsi:type="dcterms:W3CDTF">2024-10-17T07:23:45Z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